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17"/>
  </p:notesMasterIdLst>
  <p:handoutMasterIdLst>
    <p:handoutMasterId r:id="rId18"/>
  </p:handoutMasterIdLst>
  <p:sldIdLst>
    <p:sldId id="349" r:id="rId2"/>
    <p:sldId id="301" r:id="rId3"/>
    <p:sldId id="380" r:id="rId4"/>
    <p:sldId id="381" r:id="rId5"/>
    <p:sldId id="369" r:id="rId6"/>
    <p:sldId id="382" r:id="rId7"/>
    <p:sldId id="383" r:id="rId8"/>
    <p:sldId id="384" r:id="rId9"/>
    <p:sldId id="370" r:id="rId10"/>
    <p:sldId id="376" r:id="rId11"/>
    <p:sldId id="377" r:id="rId12"/>
    <p:sldId id="378" r:id="rId13"/>
    <p:sldId id="385" r:id="rId14"/>
    <p:sldId id="386" r:id="rId15"/>
    <p:sldId id="379" r:id="rId16"/>
  </p:sldIdLst>
  <p:sldSz cx="9144000" cy="6858000" type="screen4x3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658" userDrawn="1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2880">
          <p15:clr>
            <a:srgbClr val="A4A3A4"/>
          </p15:clr>
        </p15:guide>
        <p15:guide id="6" pos="521">
          <p15:clr>
            <a:srgbClr val="A4A3A4"/>
          </p15:clr>
        </p15:guide>
        <p15:guide id="7" pos="52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703"/>
    <a:srgbClr val="132577"/>
    <a:srgbClr val="FBBA17"/>
    <a:srgbClr val="FFDD00"/>
    <a:srgbClr val="AF007C"/>
    <a:srgbClr val="4E5B99"/>
    <a:srgbClr val="48A846"/>
    <a:srgbClr val="F4A300"/>
    <a:srgbClr val="51A026"/>
    <a:srgbClr val="009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0" autoAdjust="0"/>
    <p:restoredTop sz="76481" autoAdjust="0"/>
  </p:normalViewPr>
  <p:slideViewPr>
    <p:cSldViewPr showGuides="1">
      <p:cViewPr varScale="1">
        <p:scale>
          <a:sx n="103" d="100"/>
          <a:sy n="103" d="100"/>
        </p:scale>
        <p:origin x="936" y="72"/>
      </p:cViewPr>
      <p:guideLst>
        <p:guide orient="horz" pos="2160"/>
        <p:guide orient="horz" pos="658"/>
        <p:guide orient="horz" pos="3974"/>
        <p:guide orient="horz" pos="1026"/>
        <p:guide pos="2880"/>
        <p:guide pos="521"/>
        <p:guide pos="5239"/>
      </p:guideLst>
    </p:cSldViewPr>
  </p:slideViewPr>
  <p:outlineViewPr>
    <p:cViewPr>
      <p:scale>
        <a:sx n="33" d="100"/>
        <a:sy n="33" d="100"/>
      </p:scale>
      <p:origin x="0" y="-29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3422A-3537-4A68-A16B-327535F3878E}" type="datetimeFigureOut">
              <a:rPr lang="fr-FR" smtClean="0"/>
              <a:pPr/>
              <a:t>22/09/2021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B422C-4656-445E-B3D1-54CECE725DB8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9127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22/09/2021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Présentation standard de l’ESRF. 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Elle est composée de 11 diapositives présentant :</a:t>
            </a:r>
          </a:p>
          <a:p>
            <a:pPr marL="0" lvl="0" indent="0">
              <a:buFontTx/>
              <a:buNone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L’ESRF en bref avec des chiffres clés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L’ESRF : Une coopération de 21 pays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Le campus EPN (</a:t>
            </a:r>
            <a:r>
              <a:rPr lang="fr-F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photon &amp; neutron science campus)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Au cœur du campus mondial d’innovation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L’ESRF joue un rôle crucial dans l'Europe de la recherche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Il y a environ 50 synchrotrons dans le monde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- 4 prix Nobel parmi les utilisateurs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Une meilleure technique pour une meilleure science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ESRF : PLUS de 20 ans de succès et d’excellence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Un programme ambitieux de modernisation</a:t>
            </a:r>
          </a:p>
          <a:p>
            <a:pPr lvl="0"/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Esrf upgrade programme PHASE II</a:t>
            </a:r>
          </a:p>
          <a:p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76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  <p:pic>
        <p:nvPicPr>
          <p:cNvPr id="3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2000" y="1990800"/>
            <a:ext cx="7200000" cy="28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3351600" y="1098000"/>
            <a:ext cx="56124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27200" y="1098000"/>
            <a:ext cx="2574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727688" y="764704"/>
            <a:ext cx="82368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9597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ESRF COLOUR PALETTE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751223" y="1016732"/>
            <a:ext cx="6421177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>
                  <a:solidFill>
                    <a:schemeClr val="bg1"/>
                  </a:solidFill>
                </a:rPr>
                <a:t>R019G037B119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blue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ESRF blue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R244G244B244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485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727200" y="126000"/>
            <a:ext cx="82368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 smtClean="0"/>
              <a:t>CLICK TO MODIFY THE STYLE OF THE TITLE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727200" y="764704"/>
            <a:ext cx="82368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modify</a:t>
            </a:r>
            <a:r>
              <a:rPr lang="fr-FR" dirty="0" smtClean="0"/>
              <a:t> </a:t>
            </a:r>
            <a:r>
              <a:rPr lang="fr-FR" dirty="0" err="1" smtClean="0"/>
              <a:t>attributes</a:t>
            </a:r>
            <a:endParaRPr lang="fr-FR" dirty="0" smtClean="0"/>
          </a:p>
          <a:p>
            <a:pPr lvl="1"/>
            <a:endParaRPr lang="fr-FR" dirty="0" smtClean="0"/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3"/>
            <a:r>
              <a:rPr lang="fr-FR" dirty="0" err="1" smtClean="0"/>
              <a:t>Fourth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4"/>
            <a:r>
              <a:rPr lang="fr-FR" dirty="0" err="1" smtClean="0"/>
              <a:t>Fifth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19572" y="6483349"/>
            <a:ext cx="612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ESRF general presentation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79512" y="6483438"/>
            <a:ext cx="413559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8" descr="logo_texte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7164000" y="6210000"/>
            <a:ext cx="1975944" cy="64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80000" y="126000"/>
            <a:ext cx="4968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113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453" userDrawn="1">
          <p15:clr>
            <a:srgbClr val="F26B43"/>
          </p15:clr>
        </p15:guide>
        <p15:guide id="5" pos="56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0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TAKe</a:t>
            </a:r>
            <a:r>
              <a:rPr lang="fr-FR" dirty="0" smtClean="0"/>
              <a:t> A photo of your ticket and get A certified RECEIPT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286804" y="5744871"/>
            <a:ext cx="277248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Check the amount of your </a:t>
            </a:r>
          </a:p>
          <a:p>
            <a:r>
              <a:rPr lang="fr-FR" sz="1600" dirty="0">
                <a:solidFill>
                  <a:schemeClr val="accent1"/>
                </a:solidFill>
              </a:rPr>
              <a:t>t</a:t>
            </a:r>
            <a:r>
              <a:rPr lang="fr-FR" sz="1600" dirty="0" smtClean="0">
                <a:solidFill>
                  <a:schemeClr val="accent1"/>
                </a:solidFill>
              </a:rPr>
              <a:t>icket (confirm or update)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4158" y="6114697"/>
            <a:ext cx="258896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Select « Done » to upload</a:t>
            </a:r>
            <a:endParaRPr lang="fr-FR" sz="1600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4382" y="1030066"/>
            <a:ext cx="2806378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Your scanned receipt 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is now certified! </a:t>
            </a:r>
          </a:p>
          <a:p>
            <a:r>
              <a:rPr lang="fr-FR" sz="1400" dirty="0" smtClean="0">
                <a:solidFill>
                  <a:schemeClr val="accent1"/>
                </a:solidFill>
              </a:rPr>
              <a:t>(see the blue logo on the top left)</a:t>
            </a:r>
            <a:endParaRPr lang="fr-FR" sz="1400" dirty="0">
              <a:solidFill>
                <a:schemeClr val="accent1"/>
              </a:solidFill>
            </a:endParaRPr>
          </a:p>
        </p:txBody>
      </p:sp>
      <p:cxnSp>
        <p:nvCxnSpPr>
          <p:cNvPr id="19" name="Elbow Connector 18"/>
          <p:cNvCxnSpPr/>
          <p:nvPr/>
        </p:nvCxnSpPr>
        <p:spPr>
          <a:xfrm rot="16200000" flipH="1">
            <a:off x="5958191" y="2205191"/>
            <a:ext cx="765000" cy="152618"/>
          </a:xfrm>
          <a:prstGeom prst="bentConnector3">
            <a:avLst>
              <a:gd name="adj1" fmla="val 9765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14" idx="3"/>
          </p:cNvCxnSpPr>
          <p:nvPr/>
        </p:nvCxnSpPr>
        <p:spPr>
          <a:xfrm flipV="1">
            <a:off x="5903123" y="5898663"/>
            <a:ext cx="63877" cy="3853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00" y="776592"/>
            <a:ext cx="2631340" cy="48144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169" y="1038536"/>
            <a:ext cx="2721892" cy="48764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5321" y="2034001"/>
            <a:ext cx="2418679" cy="40441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9718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ADD THE certified receipt to the expense report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814623"/>
            <a:ext cx="608371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Click on the expense and check the reported information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87000" y="5439888"/>
            <a:ext cx="681597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accent1"/>
                </a:solidFill>
              </a:rPr>
              <a:t>Revised </a:t>
            </a:r>
            <a:endParaRPr lang="fr-FR" sz="1000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2679" y="6395285"/>
            <a:ext cx="421932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Once ok, click on « Move To Claim »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844500" y="6200838"/>
            <a:ext cx="0" cy="198162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9" idx="3"/>
          </p:cNvCxnSpPr>
          <p:nvPr/>
        </p:nvCxnSpPr>
        <p:spPr>
          <a:xfrm>
            <a:off x="4668597" y="5562999"/>
            <a:ext cx="215172" cy="11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00" y="1396257"/>
            <a:ext cx="2418679" cy="4044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965" y="1358665"/>
            <a:ext cx="2685466" cy="4744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920875" y="4324557"/>
            <a:ext cx="205697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Update </a:t>
            </a:r>
            <a:r>
              <a:rPr lang="fr-FR" dirty="0" err="1" smtClean="0">
                <a:solidFill>
                  <a:schemeClr val="accent1"/>
                </a:solidFill>
              </a:rPr>
              <a:t>each</a:t>
            </a:r>
            <a:r>
              <a:rPr lang="fr-FR" dirty="0" smtClean="0">
                <a:solidFill>
                  <a:schemeClr val="accent1"/>
                </a:solidFill>
              </a:rPr>
              <a:t> item,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if </a:t>
            </a:r>
            <a:r>
              <a:rPr lang="fr-FR" dirty="0" err="1" smtClean="0">
                <a:solidFill>
                  <a:schemeClr val="accent1"/>
                </a:solidFill>
              </a:rPr>
              <a:t>necessary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8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ADD THE CERTIFIED RECEIPT 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814623"/>
            <a:ext cx="553228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Choose the expense report you created beforehand 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57000" y="5779237"/>
            <a:ext cx="245451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Select « + » 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to add extra expenses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-308377" y="1744331"/>
            <a:ext cx="1255045" cy="134291"/>
          </a:xfrm>
          <a:prstGeom prst="bentConnector3">
            <a:avLst>
              <a:gd name="adj1" fmla="val 10047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91371" y="2304000"/>
            <a:ext cx="147348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accent1"/>
                </a:solidFill>
              </a:rPr>
              <a:t>The receipt is </a:t>
            </a:r>
          </a:p>
          <a:p>
            <a:r>
              <a:rPr lang="fr-FR" sz="1600" dirty="0" smtClean="0">
                <a:solidFill>
                  <a:schemeClr val="accent1"/>
                </a:solidFill>
              </a:rPr>
              <a:t>added, now</a:t>
            </a:r>
            <a:endParaRPr lang="fr-FR" sz="1600" dirty="0">
              <a:solidFill>
                <a:schemeClr val="accent1"/>
              </a:solidFill>
            </a:endParaRPr>
          </a:p>
        </p:txBody>
      </p:sp>
      <p:cxnSp>
        <p:nvCxnSpPr>
          <p:cNvPr id="6" name="Elbow Connector 5"/>
          <p:cNvCxnSpPr>
            <a:stCxn id="19" idx="2"/>
          </p:cNvCxnSpPr>
          <p:nvPr/>
        </p:nvCxnSpPr>
        <p:spPr>
          <a:xfrm rot="16200000" flipH="1">
            <a:off x="4567129" y="2649757"/>
            <a:ext cx="405224" cy="88326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948" y="1356684"/>
            <a:ext cx="2837531" cy="50432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00" y="1494000"/>
            <a:ext cx="2366111" cy="4206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Elbow Connector 13"/>
          <p:cNvCxnSpPr/>
          <p:nvPr/>
        </p:nvCxnSpPr>
        <p:spPr>
          <a:xfrm rot="16200000" flipV="1">
            <a:off x="5735658" y="3252894"/>
            <a:ext cx="3928615" cy="1124071"/>
          </a:xfrm>
          <a:prstGeom prst="bentConnector3">
            <a:avLst>
              <a:gd name="adj1" fmla="val 9394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17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ADD EXTRA RECEIPT 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814623"/>
            <a:ext cx="630172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Select « </a:t>
            </a:r>
            <a:r>
              <a:rPr lang="fr-FR" dirty="0" err="1" smtClean="0">
                <a:solidFill>
                  <a:schemeClr val="accent1"/>
                </a:solidFill>
              </a:rPr>
              <a:t>From</a:t>
            </a:r>
            <a:r>
              <a:rPr lang="fr-FR" dirty="0" smtClean="0">
                <a:solidFill>
                  <a:schemeClr val="accent1"/>
                </a:solidFill>
              </a:rPr>
              <a:t> Expense </a:t>
            </a:r>
            <a:r>
              <a:rPr lang="fr-FR" dirty="0" err="1" smtClean="0">
                <a:solidFill>
                  <a:schemeClr val="accent1"/>
                </a:solidFill>
              </a:rPr>
              <a:t>list</a:t>
            </a:r>
            <a:r>
              <a:rPr lang="fr-FR" dirty="0" smtClean="0">
                <a:solidFill>
                  <a:schemeClr val="accent1"/>
                </a:solidFill>
              </a:rPr>
              <a:t> » to add another certified receipt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-1680878" y="3116831"/>
            <a:ext cx="4000046" cy="134291"/>
          </a:xfrm>
          <a:prstGeom prst="bentConnector3">
            <a:avLst>
              <a:gd name="adj1" fmla="val 10005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17000" y="5713201"/>
            <a:ext cx="280948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Then, « Move To Claim »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73" y="1302313"/>
            <a:ext cx="2621136" cy="463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000" y="1307998"/>
            <a:ext cx="2314371" cy="40893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167000" y="1809000"/>
            <a:ext cx="100540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Select </a:t>
            </a:r>
            <a:r>
              <a:rPr lang="fr-FR" dirty="0" err="1" smtClean="0">
                <a:solidFill>
                  <a:schemeClr val="accent1"/>
                </a:solidFill>
              </a:rPr>
              <a:t>it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02000" y="1989000"/>
            <a:ext cx="585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812000" y="5397335"/>
            <a:ext cx="0" cy="315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325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SUBMISSION OF the </a:t>
            </a:r>
            <a:r>
              <a:rPr lang="fr-FR" dirty="0" err="1" smtClean="0"/>
              <a:t>EXPense</a:t>
            </a:r>
            <a:r>
              <a:rPr lang="fr-FR" dirty="0" smtClean="0"/>
              <a:t> REPORT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814623"/>
            <a:ext cx="55964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Once all your expenses are added, select</a:t>
            </a:r>
            <a:r>
              <a:rPr lang="fr-FR" dirty="0">
                <a:solidFill>
                  <a:schemeClr val="accent1"/>
                </a:solidFill>
              </a:rPr>
              <a:t> « Submit </a:t>
            </a:r>
            <a:r>
              <a:rPr lang="fr-FR" dirty="0" smtClean="0">
                <a:solidFill>
                  <a:schemeClr val="accent1"/>
                </a:solidFill>
              </a:rPr>
              <a:t>»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-2040880" y="3476831"/>
            <a:ext cx="4720048" cy="134293"/>
          </a:xfrm>
          <a:prstGeom prst="bentConnector3">
            <a:avLst>
              <a:gd name="adj1" fmla="val 9983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242573" y="5674334"/>
            <a:ext cx="116755" cy="49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92074" y="4194000"/>
            <a:ext cx="235192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Read the agreement 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and « Submit »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76" y="1342420"/>
            <a:ext cx="2737452" cy="4761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339" y="1584000"/>
            <a:ext cx="2786134" cy="49980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Elbow Connector 13"/>
          <p:cNvCxnSpPr>
            <a:stCxn id="16" idx="2"/>
          </p:cNvCxnSpPr>
          <p:nvPr/>
        </p:nvCxnSpPr>
        <p:spPr>
          <a:xfrm rot="5400000">
            <a:off x="7245685" y="4371647"/>
            <a:ext cx="253669" cy="119103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390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submission of the expense report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6" name="TextBox 15"/>
          <p:cNvSpPr txBox="1"/>
          <p:nvPr/>
        </p:nvSpPr>
        <p:spPr>
          <a:xfrm>
            <a:off x="522000" y="842792"/>
            <a:ext cx="79432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The expense report is correctly submitted and is pending for ESRF approval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4592" y="1581456"/>
            <a:ext cx="312989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Similarly, on the mobile App. 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5400000">
            <a:off x="1335394" y="2757394"/>
            <a:ext cx="1973212" cy="360000"/>
          </a:xfrm>
          <a:prstGeom prst="bentConnector3">
            <a:avLst>
              <a:gd name="adj1" fmla="val 993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77000" y="2394000"/>
            <a:ext cx="295465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And on the web application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9" y="1719000"/>
            <a:ext cx="1977781" cy="35520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000" y="2889000"/>
            <a:ext cx="5619056" cy="301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Elbow Connector 13"/>
          <p:cNvCxnSpPr/>
          <p:nvPr/>
        </p:nvCxnSpPr>
        <p:spPr>
          <a:xfrm flipH="1">
            <a:off x="6282000" y="2578666"/>
            <a:ext cx="2549655" cy="2245334"/>
          </a:xfrm>
          <a:prstGeom prst="bentConnector3">
            <a:avLst>
              <a:gd name="adj1" fmla="val -660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459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 dirty="0" smtClean="0"/>
              <a:t>Page </a:t>
            </a:r>
            <a:fld id="{733122C9-A0B9-462F-8757-0847AD287B63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r="31887" b="5037"/>
          <a:stretch/>
        </p:blipFill>
        <p:spPr>
          <a:xfrm>
            <a:off x="189624" y="704198"/>
            <a:ext cx="3600400" cy="577915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676275" y="126000"/>
            <a:ext cx="50925" cy="67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3340777" y="2845849"/>
            <a:ext cx="50925" cy="67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 descr="C:\Users\i321447\AppData\Local\Microsoft\Windows\INetCache\Content.Word\SAP_Concur_horz_R_pos_blugl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000" y="1584000"/>
            <a:ext cx="4288790" cy="774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0000" y="3024000"/>
            <a:ext cx="479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for </a:t>
            </a:r>
            <a:r>
              <a:rPr lang="en-GB" sz="3200" smtClean="0">
                <a:solidFill>
                  <a:schemeClr val="accent1"/>
                </a:solidFill>
              </a:rPr>
              <a:t>event participant</a:t>
            </a:r>
            <a:endParaRPr lang="en-US" sz="3200" smtClean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099" y="4274075"/>
            <a:ext cx="527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Expense Report</a:t>
            </a:r>
          </a:p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&amp; </a:t>
            </a:r>
            <a:r>
              <a:rPr lang="en-US" sz="3200" dirty="0">
                <a:solidFill>
                  <a:schemeClr val="accent1"/>
                </a:solidFill>
              </a:rPr>
              <a:t>m</a:t>
            </a:r>
            <a:r>
              <a:rPr lang="en-US" sz="3200" dirty="0" smtClean="0">
                <a:solidFill>
                  <a:schemeClr val="accent1"/>
                </a:solidFill>
              </a:rPr>
              <a:t>obile application</a:t>
            </a:r>
            <a:endParaRPr lang="en-GB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Objectives and pre-requisites: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332796" y="802952"/>
            <a:ext cx="83565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The following slides explain: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flipH="1">
            <a:off x="477000" y="1378620"/>
            <a:ext cx="835651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 smtClean="0">
                <a:solidFill>
                  <a:schemeClr val="accent1"/>
                </a:solidFill>
              </a:rPr>
              <a:t>How to create and submit your expense report, </a:t>
            </a:r>
            <a:r>
              <a:rPr lang="fr-FR" b="1" dirty="0" smtClean="0">
                <a:solidFill>
                  <a:schemeClr val="accent1"/>
                </a:solidFill>
              </a:rPr>
              <a:t>with SAP Concur mobile application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307180" y="3642335"/>
            <a:ext cx="83565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</a:rPr>
              <a:t>Pre-requisites: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307180" y="4194000"/>
            <a:ext cx="83565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The ESRF recommends that beforehand, you:</a:t>
            </a:r>
            <a:endParaRPr lang="fr-FR" b="1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555" y="4672669"/>
            <a:ext cx="8039445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b="1" dirty="0" smtClean="0">
                <a:solidFill>
                  <a:schemeClr val="accent1"/>
                </a:solidFill>
              </a:rPr>
              <a:t>Download the SAP Concur mobile Application</a:t>
            </a:r>
            <a:r>
              <a:rPr lang="fr-FR" dirty="0" smtClean="0">
                <a:solidFill>
                  <a:schemeClr val="accent1"/>
                </a:solidFill>
              </a:rPr>
              <a:t>, to get </a:t>
            </a:r>
            <a:r>
              <a:rPr lang="fr-FR" b="1" dirty="0" smtClean="0">
                <a:solidFill>
                  <a:schemeClr val="accent1"/>
                </a:solidFill>
              </a:rPr>
              <a:t>certified copies </a:t>
            </a:r>
          </a:p>
          <a:p>
            <a:r>
              <a:rPr lang="fr-FR" b="1" dirty="0">
                <a:solidFill>
                  <a:schemeClr val="accent1"/>
                </a:solidFill>
              </a:rPr>
              <a:t> </a:t>
            </a:r>
            <a:r>
              <a:rPr lang="fr-FR" b="1" dirty="0" smtClean="0">
                <a:solidFill>
                  <a:schemeClr val="accent1"/>
                </a:solidFill>
              </a:rPr>
              <a:t>    </a:t>
            </a:r>
            <a:r>
              <a:rPr lang="fr-FR" dirty="0" smtClean="0">
                <a:solidFill>
                  <a:schemeClr val="accent1"/>
                </a:solidFill>
              </a:rPr>
              <a:t>of your </a:t>
            </a:r>
            <a:r>
              <a:rPr lang="fr-FR" dirty="0" err="1" smtClean="0">
                <a:solidFill>
                  <a:schemeClr val="accent1"/>
                </a:solidFill>
              </a:rPr>
              <a:t>travel</a:t>
            </a:r>
            <a:r>
              <a:rPr lang="fr-FR" dirty="0" smtClean="0">
                <a:solidFill>
                  <a:schemeClr val="accent1"/>
                </a:solidFill>
              </a:rPr>
              <a:t> tickets</a:t>
            </a:r>
          </a:p>
        </p:txBody>
      </p:sp>
    </p:spTree>
    <p:extLst>
      <p:ext uri="{BB962C8B-B14F-4D97-AF65-F5344CB8AC3E}">
        <p14:creationId xmlns:p14="http://schemas.microsoft.com/office/powerpoint/2010/main" val="7829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193912" y="4577779"/>
            <a:ext cx="79325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Complements: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287" y="5724000"/>
            <a:ext cx="794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132577"/>
                </a:solidFill>
              </a:rPr>
              <a:t>Unexpected expenses and higher amounts are subject to ESRF approval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000" y="1034450"/>
            <a:ext cx="9235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Receipts are required </a:t>
            </a:r>
            <a:r>
              <a:rPr lang="en-US" sz="2400" dirty="0" smtClean="0">
                <a:solidFill>
                  <a:schemeClr val="accent1"/>
                </a:solidFill>
              </a:rPr>
              <a:t>for the submission of your expense report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287" y="2045909"/>
            <a:ext cx="64514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chemeClr val="accent1"/>
                </a:solidFill>
              </a:rPr>
              <a:t>Certified receipts, </a:t>
            </a:r>
            <a:r>
              <a:rPr lang="fr-FR" dirty="0" smtClean="0">
                <a:solidFill>
                  <a:schemeClr val="accent1"/>
                </a:solidFill>
              </a:rPr>
              <a:t>if scanned </a:t>
            </a:r>
            <a:r>
              <a:rPr lang="fr-FR" b="1" dirty="0" smtClean="0">
                <a:solidFill>
                  <a:schemeClr val="accent1"/>
                </a:solidFill>
              </a:rPr>
              <a:t>from SAP Concur mobile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67000" y="2515189"/>
            <a:ext cx="428835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/>
                </a:solidFill>
              </a:rPr>
              <a:t>Paper receipts are no longer required</a:t>
            </a:r>
          </a:p>
        </p:txBody>
      </p:sp>
      <p:sp>
        <p:nvSpPr>
          <p:cNvPr id="5" name="Right Arrow 4"/>
          <p:cNvSpPr/>
          <p:nvPr/>
        </p:nvSpPr>
        <p:spPr>
          <a:xfrm>
            <a:off x="792000" y="2488449"/>
            <a:ext cx="594864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473632" y="3751914"/>
            <a:ext cx="791761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O</a:t>
            </a:r>
            <a:r>
              <a:rPr lang="fr-FR" b="1" dirty="0" smtClean="0">
                <a:solidFill>
                  <a:schemeClr val="accent1"/>
                </a:solidFill>
              </a:rPr>
              <a:t>riginal receipts must be sent to ESRF Travel agency </a:t>
            </a:r>
            <a:r>
              <a:rPr lang="fr-FR" sz="1600" dirty="0" smtClean="0">
                <a:solidFill>
                  <a:schemeClr val="accent1"/>
                </a:solidFill>
              </a:rPr>
              <a:t>(by postal mail)</a:t>
            </a:r>
            <a:r>
              <a:rPr lang="fr-FR" b="1" dirty="0" smtClean="0">
                <a:solidFill>
                  <a:schemeClr val="accent1"/>
                </a:solidFill>
              </a:rPr>
              <a:t> 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7000" y="1482214"/>
            <a:ext cx="9235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</a:rPr>
              <a:t>Two alternatives:</a:t>
            </a:r>
            <a:endParaRPr lang="fr-FR" sz="2400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5287" y="3249373"/>
            <a:ext cx="69602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fr-FR" b="1" dirty="0" smtClean="0">
                <a:solidFill>
                  <a:schemeClr val="accent1"/>
                </a:solidFill>
              </a:rPr>
              <a:t>Attached images, </a:t>
            </a:r>
            <a:r>
              <a:rPr lang="fr-FR" dirty="0" smtClean="0">
                <a:solidFill>
                  <a:schemeClr val="accent1"/>
                </a:solidFill>
              </a:rPr>
              <a:t>if NOT scanned </a:t>
            </a:r>
            <a:r>
              <a:rPr lang="fr-FR" b="1" dirty="0" smtClean="0">
                <a:solidFill>
                  <a:schemeClr val="accent1"/>
                </a:solidFill>
              </a:rPr>
              <a:t>from SAP Concur mobile 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808409" y="3697458"/>
            <a:ext cx="594864" cy="48463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97000" y="5049000"/>
            <a:ext cx="88152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132577"/>
                </a:solidFill>
              </a:rPr>
              <a:t>Expense report must be submitted from the approved travel requests (as several 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 smtClean="0">
                <a:solidFill>
                  <a:srgbClr val="132577"/>
                </a:solidFill>
              </a:rPr>
              <a:t>      fields will be automatically populated)</a:t>
            </a:r>
          </a:p>
        </p:txBody>
      </p:sp>
    </p:spTree>
    <p:extLst>
      <p:ext uri="{BB962C8B-B14F-4D97-AF65-F5344CB8AC3E}">
        <p14:creationId xmlns:p14="http://schemas.microsoft.com/office/powerpoint/2010/main" val="377351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CONcUR</a:t>
            </a:r>
            <a:r>
              <a:rPr lang="fr-FR" dirty="0" smtClean="0"/>
              <a:t> MOBILE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194481" y="2973903"/>
            <a:ext cx="465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Thanks to SAP Concur mobile App., 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you will be able to: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81" y="791244"/>
            <a:ext cx="3867563" cy="11401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39" y="2099800"/>
            <a:ext cx="1770761" cy="535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000" y="2083950"/>
            <a:ext cx="1770761" cy="5350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482" y="5458376"/>
            <a:ext cx="463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- Submit your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smtClean="0">
                <a:solidFill>
                  <a:schemeClr val="accent1"/>
                </a:solidFill>
              </a:rPr>
              <a:t>expense report, electronically</a:t>
            </a:r>
            <a:endParaRPr lang="fr-FR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8861" y="791244"/>
            <a:ext cx="3718029" cy="5422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4481" y="3925956"/>
            <a:ext cx="5322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- Take pictures of your receipts (with ExpenseIt)   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  and get them certified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100" y="4789127"/>
            <a:ext cx="442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- Add the certified tickets to your claim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4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Creation of the expense report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814623"/>
            <a:ext cx="72122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From the home page, select « </a:t>
            </a:r>
            <a:r>
              <a:rPr lang="fr-FR" b="1" dirty="0" smtClean="0">
                <a:solidFill>
                  <a:schemeClr val="accent1"/>
                </a:solidFill>
              </a:rPr>
              <a:t>Requests</a:t>
            </a:r>
            <a:r>
              <a:rPr lang="fr-FR" dirty="0" smtClean="0">
                <a:solidFill>
                  <a:schemeClr val="accent1"/>
                </a:solidFill>
              </a:rPr>
              <a:t> » to view all your active files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91" y="1494000"/>
            <a:ext cx="2720481" cy="48695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21" name="Elbow Connector 20"/>
          <p:cNvCxnSpPr/>
          <p:nvPr/>
        </p:nvCxnSpPr>
        <p:spPr>
          <a:xfrm rot="5400000">
            <a:off x="1603677" y="2690121"/>
            <a:ext cx="3685045" cy="678856"/>
          </a:xfrm>
          <a:prstGeom prst="bentConnector3">
            <a:avLst>
              <a:gd name="adj1" fmla="val 9962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27000" y="1719000"/>
            <a:ext cx="274947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Then, choose the 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related approved request</a:t>
            </a:r>
          </a:p>
        </p:txBody>
      </p:sp>
      <p:cxnSp>
        <p:nvCxnSpPr>
          <p:cNvPr id="25" name="Elbow Connector 24"/>
          <p:cNvCxnSpPr>
            <a:stCxn id="23" idx="2"/>
          </p:cNvCxnSpPr>
          <p:nvPr/>
        </p:nvCxnSpPr>
        <p:spPr>
          <a:xfrm rot="16200000" flipH="1">
            <a:off x="5654268" y="2612799"/>
            <a:ext cx="1145200" cy="650264"/>
          </a:xfrm>
          <a:prstGeom prst="bentConnector3">
            <a:avLst>
              <a:gd name="adj1" fmla="val 9957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000" y="2484000"/>
            <a:ext cx="2267891" cy="40354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8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Creation of the expense report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814623"/>
            <a:ext cx="50577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Expenses of the approved request, are reported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92000" y="1183955"/>
            <a:ext cx="0" cy="310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33822" y="1378715"/>
            <a:ext cx="49039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Select « Details » to check the request header</a:t>
            </a:r>
          </a:p>
        </p:txBody>
      </p:sp>
      <p:cxnSp>
        <p:nvCxnSpPr>
          <p:cNvPr id="6" name="Elbow Connector 5"/>
          <p:cNvCxnSpPr/>
          <p:nvPr/>
        </p:nvCxnSpPr>
        <p:spPr>
          <a:xfrm rot="16200000" flipH="1">
            <a:off x="4744022" y="1981024"/>
            <a:ext cx="825956" cy="359999"/>
          </a:xfrm>
          <a:prstGeom prst="bentConnector3">
            <a:avLst>
              <a:gd name="adj1" fmla="val 9848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29280" y="6132141"/>
            <a:ext cx="357020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Create the Expense Report, here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639113" y="5937381"/>
            <a:ext cx="1" cy="194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7" idx="3"/>
          </p:cNvCxnSpPr>
          <p:nvPr/>
        </p:nvCxnSpPr>
        <p:spPr>
          <a:xfrm flipV="1">
            <a:off x="4999488" y="6306711"/>
            <a:ext cx="337512" cy="10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45" y="1505038"/>
            <a:ext cx="2527463" cy="44323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000" y="1929238"/>
            <a:ext cx="2471822" cy="43774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7692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Creation of the expense report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15" name="TextBox 14"/>
          <p:cNvSpPr txBox="1"/>
          <p:nvPr/>
        </p:nvSpPr>
        <p:spPr>
          <a:xfrm>
            <a:off x="179512" y="814623"/>
            <a:ext cx="657968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Well done! the expense report has been successfully created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447868" y="1223692"/>
            <a:ext cx="0" cy="310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data:image/jpeg;filename=IMG_25271.jpg;base64,/9j/4AAQSkZJRgABAQAASABIAAD/4QBMRXhpZgAATU0AKgAAAAgAAYdpAAQAAAABAAAAGgAAAAAAA6ABAAMAAAABAAEAAKACAAQAAAABAAAC7qADAAQAAAABAAAFNgAAAAD/7QA4UGhvdG9zaG9wIDMuMAA4QklNBAQAAAAAAAA4QklNBCUAAAAAABDUHYzZjwCyBOmACZjs+EJ+/8AAEQgFNgLu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bAEMAAgICAgICAwICAwUDAwMFBgUFBQUGCAYGBgYGCAoICAgICAgKCgoKCgoKCgwMDAwMDA4ODg4ODw8PDw8PDw8PD//bAEMBAgICBAQEBwQEBxALCQsQEBAQEBAQEBAQEBAQEBAQEBAQEBAQEBAQEBAQEBAQEBAQEBAQEBAQEBAQEBAQEBAQEP/dAAQAL//aAAwDAQACEQMRAD8A+c6KKK/vA/z3CiipYIXuJ47eLl5WCrn1Y4FDY0rkVFb2q+Hb7SIEuLlo3R22/IScHGe4HpXbeJNL0630OeSC2jjePZtZVAb7wHXqeD3rlli4pxtrc6oYObUm9LHldFFfVV58A/h34IjtNM+MXxHTwz4jvII5206102bUDZrMNyfaJI2UBtuCUAyM5BIwTjjszo4dxVRu72STk3bfSKbsur21RtgMqrYlSdJK0bXbkopX21k0rvWyvfR9j5Vor3LxR8DtU8LfEnw34GuNUt73TvFslm2m6tagyQT2l7KIkmCkg5XOWQn8cEE+heI/gX8C/CevX/hnxB8aVtdS0yZ7e4i/4R2+fZLGcMu5HZTg9wSPeuSfEOFXJZuXMrrljKWm32U7a6a21O2HDWMfPdKPK7PmnCOu9lzSV9NdL6HyXRXvvw4+Dnhz4j/EHxD4W03xeIdC0KwutSGr/YJWE1valNzfZmdJFyHJxknjGDmur0z4AfDrxrdf2H8LPitZeIPEEiO1vYXWm3WmG4ZFLeXHLOShcgcA4/LJor8Q4WlJwm2rJN+7OyT25ny2j82rdQw/DWLqxU6ai7tpe/C7a35VzXl8k79D5XoqzeWlzp93PYXsZhuLZ2ikRuquh2sp9wRiq1e0mmro8Jpp2YUUV9O+G/2adQ1f4Qal8VNX1yPSZrexuNTs9MaAyTXVlblUMxbzF8pHc7UJU7gNwyK4sfmdDCxjKvK3M0lu7t+h35fleIxcpRw8buKbeysl11/p9D5ior0z4VfCrxL8XfE3/COeHjFbpBE1zeXlw2y3tLaP78srdgM4A6k+2SPYrL4H/BfxNqcfhPwT8XIb3xHO3k28d1pU9rZ3VweFjS4LMF3NwpKndkYzwDzYzPMNQm6dRu6V3aMpWXeVk7fOx1YLh/FYimqtOKs3ZXlGPM+0eZrm+V+258o0VueJfDms+ENf1Dwv4htjaalpkzwTxEg7XQ4OCMgg9QQcEcjisOvVhOMoqUXdM8ipTlCThJWa3CiiiqICiiigAooooAKKKKACiiigAooooAKKKKACiiigAooooAKKKKACiiigAoor7Z+FH7EnjPx9o0es+KtYh8JC9gNzZWs0X2i8ngXG6UwiSMxx/MoySTkjKjIJ8vNs6wuBp+1xU1Ffn6JXb+49bJ8ixePqeywlNyf3Jerdkvmz4mor234T/DTwB49s9RuPGfxDtPBMtpJGsMdzbmc3CsCWZSJY8bSAO/WveLP9kbwHrvhzxD4j8IfFyy1yLw3aSXd0IdPIVFVHdQ7m4wu7YcHnoTjiuTHcT4PDTdOvJpqy+CbWu2qjbr3O3AcKY7FU1UoRTTu/jgnpe/uuV+nY+GqK6u18DeML3wneeO7TSLmXw/YTLbz3yoTBHK23Cs31ZR6AsAeoz678JPgE3xB8L6n8Q/FniS18HeD9JlFvJqFyhmaSc7T5cUQZC2Aw5z1IChjnHfi81w9Cm6lSasnbTV37WV3fy3POweT4nEVI0qUHdq6vorLrd2VtN72Pneivp74lfs7WPhr4fj4r/DnxdbeNvCsdwLa5niha2mtpGKqoeNmfuyg5KkblO3BzVj4Xfs6+HfG/wyk+KHjDx5b+DdOXUX05PtFoZld1jVwd/nR8tlht2/w5zXC+JsEqH1jnfLfl+GV+bty25k/Kx3rhXHPEfVuRc3LzfFG3L3Ur8rXnc+WaK+gPil8J/hr4H8Ow6x4Q+J1l4yvZLlIWsra1MLpGyuxlLGaThSoXGP4utfP9elgcfTxNP2lK9vNOP4SSf4Hl4/L6uGqeyq2v5NSX3xbX4hRRRXYcQUUUUAFFFFABRRRQAUUUUAFFFFABRRRQAUUUUAFFFFABRRRQAUUUUAFFFFABRRRQAUUV9O/Bj9mnUPix4dvPE+o65H4ds900WniSAzyX8ttE004jXzI8JGq8vyMnHUVw5jmdDCUnWxEuWPzf4K7/AOBrsehlmVYjGVVQw0eaXyX4uy/4Om7PmKivSvh14X+HniV79fH3jYeDVtxGbcnTrjUPtBbdvGICNmzC/e67uOhr23S/2ffhP4m0bxDqng74tLqz+HNOm1G4RtCu7VBHEOFMs0ioC7YVRyx7A4NcuNz3D4eTjV5la2vJNrXb3lFx6999DqwPD+JxMVOjyu99OeClpv7rkpdO22p8kUUV9I6B+z9FrOnaHYT+JEtPF/ijTJtW0vSTas8c1tGsrIJLoOFjkmWJzGuxhwAxBIrrx2Y0cNFSrSsn5N7K7el9EtW9l1OTAZZXxUnGhG7Xmlu7JatXbeiS1fQ+bqK774a/D/UPiT4oi8P2k6WNrHHJdX17KMw2VnAN01xJ0+VF6DI3MQucmuO1KKxg1C5g0y4a7s45XWGZ4/KaWMEhXMe5thYc7dxx0ya2jiYOo6SfvJJv57fkYSwtRUlWa91tpebVr+fXfYpUV7D8OdFuLi0t7jSLaG61zWdUt9HsPPGY4prjGHwe5LAZ7fmD+j1v+xd8Q2gja5+KiRSkDckeiROinuFYzqSPcgfSvms74wwmAmo4iSjfa/NrbfSMZfjY+pyHgrGZjBzw0HK1r25dL7aylHX0ufkBRX64a5+xt8UrPSbq70L4lx6jfxRs0NvLpEVusrAZCGQSybc9Adpr80P+Fp+PP+gp/wCQIf8A4itMk4npZipSwbjLltfWStfbeCMs94UrZY4xxylHmvbSLvbfab7nn1Feg/8AC0/Hn/QU/wDIEP8A8RWvZ6xP470jWLTX445b7TrR7yC6VFSQCIjcjbQAQQfT+mPaliKsPeqRVvJ3/RHhQw1Kb5ac3fzVv1Z5PRSkEcEY/wDr0ldxwH//0PnOu38AfDjxr8UtePhnwHpjarqKwvcNGrxxBYkIDOzysiKMsByeSQByRXEV9YfscfFLwV8Jfilfa/48vW0/Tr3SZ7NZlhkmCytNBKu5YlZ8EREZCnnGeMmv7bzzFV6GDq1sNDmmldKzd36LV/I/g/IMHh8RjaVHFT5KcnZu6Vl6vRfM8d8Q/Czxd8PPGlt4P+Iulvpl7LELjyjJHIHiYNtZZImZSCyEHDcEEcEVS1bSbDTNX0g2MZjEsw3DJI+Vlx1J9a+h/wBqn4veA/iZ8adJ8VeDL577SdP0qKyecwyRBpRJcSHakiq+AJVBJUcg4yME/OWu65pt3qGmT20hkS1k3uQpHG5TxnHpXn5VisVXo0quIg4ylH3lZqz16Pb5no5vhMJh69ajhpqUYy913TbWnVaP5aGx43/5BMX/AF3X/wBBatDxV/yAbr/gH/oa1zPirW9N1Gwit7KXzHEgY/KwAAUjuB61b1/xFpN9o8ttbSlpZdmF2sMYYE5JGO3Y1006M7U9Ov8AkctSvC9TVar/ADPOUdo3V0JVlIII6givsvxB4+/Z8+PV5H4k+KMmqeCfGU0MMV5f2US3mnXLxIIxK0PMqnaoG1eABjJPNfHFtcS2lxFdQHbJCyupIBwynI4PB59a+rtc8W/sxfEy8Hi3xhp+u+EtdmRDfWuix2sthNIgClrcSlWjLgAkEbQfU5J589opzp1OWd1e0obq9tGtbp27NJpXXU6eH67VOpT54WdrxqfDK19U9LON+jTabs+hBN8K9Z+GHxk+GCy61F4j8P6zqOm3WkahAWEU0BuotwEbEmNgSMrkjkc5yB3Xxp8Gfs93vxa8XXfiH4j32m6nNqVy1zbR6LJMkMpc7kEgkAYA8ZxzXl/iv42+HNW8efD+Xw/pVxpngv4eTWosrZ3WW8kijuEmnlf5gnmy7fuhtuQPm715R8VvFeneOviT4l8Y6THLDZazfz3UKThVlVJWLAOFZlBx1wxHvXlYPLsbWrUqlecoPkabSj/NondSV7au3W56+NzPA0aFWlQhGac4tKTlZe5q1ZxbSldK/S3U+h/2TbDSJfiR4+0u21ILpb+F9ahS+ljZQLcvEoneMZYfJ8xXkjpXU/C74S/DnwDPc/HOHx3H4x0/4fyQ3k1jpFpKtw0rtiAOZiuyPfyzYI2g9K+evgf8SND+GmreJr/XYLmePWvD+oaVCLZUYrPdhNjPvdMINp3EZPoDUXwL+KUHwq8aHUdZtX1Lw5q1vLp+r2SAMbiynGHAViqllOGXJGcFcgEmpzXKcXOpiZ0ZOzjFW9330r8yu1dNrRNWs2XlGcYKFPCwrRjdSm7+97jbXK7J2aTs2ne6R5x4r1+bxX4p1jxRcRLBLrF5cXjxp91GuJGkKj2BbArArV13+xf7avv+EbadtK86T7KbpVSfyNx2eYEZ1D7cZwxGelZVfbUYxUIqKsrHwWIlJ1JOTu7vU9p+BXwzh+JPjIrrPmReGtBhfUdYmjBLLaQcmNNvJklOEQDnkkA4r6d8K+JfFnxIPxs8R6jpFxp9tN4We00yy8l1S3tIZFWC3iXAHyryQvViTjmvjDwV8SPHXw5nurrwPrM+jS3qqkzQEAuqElQcg9CTX0Z4D/a8+Iej6N4ttfGPiPVNRvdS01oNJkTy2FreFgRKxZkKgDjIDH2r4viPLMbVnKrSjGS91R1aa95OWlmtWld32S87/dcMZrgKVOFKrKUX7zk7Jp+61HXmT0TdlbdvytW+F5uNI/Zi+NEtlG0Oqefo9rdZBWSO1kuCpUjqAxLqw9M56V478OfBXgzxPb3F74k8e2vg+5tZVEMc9tcTvIMZ3q0IO3B455zWz8MvjZqfg3xXrureK7X/AISbSfGEcsGu2czlDeJOxZpAy/dlViSrdskDGcj0LTdX/ZB8MalH4t06x8U69cWz+dbaRffZIrbzV5VbiaMlmjBxjaCePmDDIOtVYjDzrrkleo1JOCT+zGLi+bRax3atZ97mVF4bE08O3OFqacXGblH7UpKS5dXpLZO91tax5p+0B4Q8SeB/ifqOg+LvED+J9WWK2lmvpC5kk8yFWQP5hZ8qm0cnpivF67P4h+Oda+JXjXVvHPiAr9u1ebzXVPuooASONf8AZRFVRnnA55rjK+myulVhhqcK9udRV7bXtra2lj5XNqtKpiqs6F+RybV9Xa+l763tuFFFFdx54UUUUAFFFFABRRRQAUUUUAFFFFABRRRQAUUUUAFFFFABRRRQAUUUUAFfol+wx4o8Q+LfjT4h1TxLqE2o3S+G5YVeZi2yKO4tgiIOiqo6KAAPSvztr6Z/ZZ+M3hf4IeONV8TeK7W8u7W+0uWyRbJI5JBI80UgLCSSMbcRnkEnOOK+Y4xwE8Rl1anShzTcbLvutvuPrOCcwhhszoVK0+WCld9tnv8AefNCqzsEQFmY4AHJJNfefxd2/s+/s96F8ELQiLxT4026rr5X78cORsgJ6j5lCccHy5Oz18wfBPxJ4D8HfEjSPFfxFtbu+0rSH+0rb2cccryXEfMIYSyRrsVsMeTnaBjBJFH4ufEbUfiv8Q9Z8dajuT+0Jj5ETHPk26fLDH6fKgGcdWye9VmOEq4rG0qco/uqfvt9JS+yv+3fifnYjLMZSwmArVYy/fVPcS6xjvJ/9vaRXlzEmm+L/ina/DHVPCmmXF6PA9zdI96qQ7rX7QdpVWm2HYWKqdm8BiASDVLwVq2k3eo6f4Z+IOs6na+DPNeW5hsnLlG2MVeOF8x7i+ASVzgmtHTfjB440n4Yan8IbK5jXw5q9wtzPGYlMu9SjYWTqFJjQke3BAJz6z8LvjJ8Mo/hvN8IPjV4eudT0RLk3dlfaaUW9tZGJyPnZQVyzEHJ+8QVORh4z21KlUlGhe8vsNc1mrc+q+Nduy36CwXsa1WlGWIatH7afLdNvk0bag+/d7Lc9v8AGul+HpP2WtW0z9m6+XU/B1repdeImvTIurNKDGVyhjjjEa7YydnULxnD54Pwr8TfgRZfs2aF4F8d/a9c1Kx1mbUptGsxLbeaxEscfm3RUKsexgx8ti+dowPmxm+MPjp8KfDHwp1b4Q/AXRdRtrbxDIDqWpaq6efIilflRY2YfMF2nIUBS3yktuGF8NPi18JLv4aD4Q/G7QbqfT7S5NzYappQjF5bs5Ysr7yMqCzY+8MHGzgEfJUMrrfVJOrSqOKq86s0qjVrc0u7v0XLKyVrWPscRm1D65GNKrTUnR5HdN0k73UY32Vt21KN273vp0HxF+GXwk8ZfBCb47/BqwuvD6aNerZappdzM1yqGQxqrRyOzNwZU5zghjwpXn4yr6y+KHxs+Ha/C6P4JfBHR7zT/Dkt39s1C71JlN1dzKVK/KjMoHyqSTj7qgKuDn5Nr67hiniI0J+35rcz5eZ3ko6Wu9db33d7WufG8V1MNLEQ+r8t+Vc7grRc9b8qstLW2SV72Ciiivoz5gKKKKACiiigAooooAKKKKACiiigAooooAKKKKACiiigAooooAKKKKACiiigAooooA9D+Ffw71X4qeOtM8FaUfKN4+6ecjK29tGN00zdsIgJGcZOB1Ir7l+GviO88T/tAW2leHtKu9O8FeFdD1PTdGikhdF8pbdg075UZluH+dieTwDyK/P/AMI+NPFXgLV/7e8HalLpWoeW0XnQkB9j43LyDwcCvpv4U/tefEPw74rOo/EfxHqms6R9luY/Ii8t2894yInw7RjCvgk7vwNfEcVZZjK8akqUYyjyNRV2mm73aVmm2rJaq2vc+94QzXA4eVONaUoy505OyaaVrJu6aSd29Hd27HyJdWd3YTta30L28yY3JIpRhkZGQeeRzX1N4+H/AAp74IaN8LYv3XiPxz5Wua72eKzXP2G0b9ZWU4Ktx0NeVeHPHWm658VdP8d/Gqa9160SeKa+8pI5bi5FugEUZDvGu07FVvm+5nGTXOfEfxzqvxK8caz441k/6Tq1w0uzORFGPljiU+kaBVHsK9nEUK1evShVjaMfel2cvspbXSd5bbqJ4eGxFHD4etUpSvObcI91H7Te9m1aO70cjia+sPC/xw8JWZ8KeK7vSNQufHfg/SW0bTlhMZsLjCyx2s0uf3weJZsbEB3lVwV6V8n16t8JvGXhn4faveeMdUspdR1zToC2iRbEa1S/Y4W4uCzA4hHzoqq258ZKgZO2d4KFai+aDk1eyTte+lm+zvr2WvQxyHHzoV1yzUU7XbV7Wd00u6tp3enU97g8EXOgaQP2f9DvYdP17U7VtY8aak+WSxs7SMzrY/JliIV+eZVzulKrnAOPnz4hfDqLwbY6F4h0bV49e8P+JIp5LK8SJ7di9rJ5U8ckLksjo2O5BDAgmr3wz+JMPhfxlqmt+L0uNUsfEtlf6dqrRsDdPFqKFZJULnBkDEONxAJGCRnNWPiX428Lat4a8KeAPA6Xb6L4WW8f7VfJHDcXVzfyh5XMUbyKiqERUG8nAJNeXhMPi6GKjC94y1k7KzbUru+6aahGKv8AD33XrY3EYOvhJT2lHSKu7pJxsrbNNOcpO3xdrpPrvgf/AMhXwB/2PWlf+hR1++1fzi+B9ft7ax/sptQ/se+tL2HUtPvCMrHdQ4xu9OgIPT19D9wW/wC2X8bIYI4nv/A87IADJI1yHfHdgs6qCfYAe1fn3iJwnisfXhOhbS++m9mraWP0bw14wwmX4ecMRfW22u1009bn6tV/LvX6P65+158btZ0m60qLWPBmmNdRtH9otZJxPGGGCUMssihvQlTiviH/AIV//wBTJov/AIGf/YV6PhrkNbK1XeKa9/lta725vLzPO8UuIqObPDrBp+5zXvZb8vn5Hn1eg/D/AP5mT/sC3n/slH/Cv/8AqZNF/wDAz/7Cr8cekeC9I1RV1SDU9T1OBrVEtWLxRxORvZnwMnjgf5H6TicTCpDkhq3bv3Py7C4WdOaqVNEr9V2Mfx1d6dd3GinT2R2h0ixjnKY/1yxDcCR3AwD6Yx2rh6KK7qFLkgoLocGIrOpNza3P/9H5zooor+8D/PcKKKKACiiigAooooAKKKKACiiigAooooAKKKKACiiigAooooAKKKKACiiigAooooAKKKKACiiigAooooAKKKKACiiigAooooAKKKKACiiigAooooAKKKKACiiigAooooAKKKKACiiigAooooAKKKKACiiigAooooAKKKKACiiigAooooAKKKKACiiigAooooAKKKKACiiigAooooAKKKKACiiigAooooAKKKKACiiigAooooAKKKKAP//S+c6KKK/vA/z3CiiigAooooAKKKKACiiigAooooAKKKKACiiigAooooAKKKKACiiigAooooAKKKKACiiigAooooAKKKKACiiigAooooAKKKKACiiigAooooAKKKKACiiigAooooAKKKKACiiigAooooAKKKKACiiigAooooAKKKKACiiigAooooAKKKKACiiigAooooAKKKKACiiigAooooAKKKKACiiigAooooAKKKKACiiigAooooAKKKKACiiigD//0/nOiiiv7wP89wrofCnhTxD438QWfhfwtZSahqd+4SKGMck9SSTwqqOWYkAAEkgVP4M8GeJfiB4js/CfhKye/wBSvm2xxp0A/id26KijlmPAFfsd4F8B/C39i74aXPi7xddJc67coEubpVBmuJSNy2lojYOzI9s43uQAAvyHFXFkMvjGlSjz1p6Riuvm/L8+nVr7ThDg+eZTlWqy5KENZzey8l5/l16J+Y3P7MHwM+CHwQ1PWfjB5ep65Lbvuu/MkQrduh8qCzRWXJDdCy5bBZsJwv5L17R8bvjh4u+OPiltd8QP9nsLcstjYIxMNrET26bnbA3uRlj6KAo8XrThPKsZh6UqmPqudSbu1fSPkv1tp22u8uMM3wOJrQpZdRUKVNWTtrLzl+l9e+9kUUUV9WfIBRRRQAUUUUAFFFFABRRRQAUUUUAFFFFABRRRQAUUUUAFFFFABRRRQAUUUUAFFFFABRRRQAUUUUAFFFFABRRRQAUUUUAFFFFABRRRQAUUUUAFFFFABRRRQAUUUUAFFFFABRRRQAUUUUAFFFFABRRRQAUUUUAFFFFABRRRQAUUUUAfVvhX4M+EdY/ZT8W/GO7a4/4SDR9SS3t9sgEAi32yEMmOSRMxznqB75+Uq/QfwB/yj9+IP/YZT/0dYV+fFfL8N4urVni1UlflqtLyXLHT8T6zijB0qNPBulFLmpRb83zS1fnoFFFFfUHyYUUUUAFFFFABRRRQAUUV9K/DH9k74xfFbw+vinQbK3stLmz5E19MYftG04JjUK7EZGNxAU9iea4cwzPD4Wn7XEzUY927Hfl2V4nGVPZYWm5y3slfQ+aqK7Dx14C8WfDbxHceFPGenvp2o24DFGIZXRvuujrlWRscEHHUdQRS+BPAPiz4l+I7fwp4L099R1G4BbYpCqiLjc8jsQqouRkk+g6kCtfrlH2Xt+dclr3vpbvfaxl9Rre2+r8j5725bO9+1t7nHUV9KfE/9k/4w/Cjw+fFOv2Vve6XFjz5rGYzC33HAMqlUYDJxuAKg9SMivmussvzLD4qn7XDTUo907muY5XicHU9liqbhLezVtAor6n8DfscfG7x94Yh8WabYW1jZ3cYltkvZ/JmuI2GVdECtgMPulyuRyOCDXzt4n8L6/4M1688MeKLGTTtUsH2TQSj5lJAI5GQQQQQQSCCCCQazwmc4TEVJUaFWMpR3SabRrjMkxmHpQrV6Uoxls2mkzBooor0jywooooA/9T5zooor+8D/Pc/Yz9gG0+Gy/Di6vdD8p/GDTSLqxf/AF6R+YfIVM8iEoFPHBfdnkDHw3+15efF24+K91D8VE8mOLd/ZccJY2QtC3ytATjcTgeYSN27hgAAB4T4B8feKfhn4otPF/g+8az1C0P1SVD96ORejI3cH6jBAI/Yrw54l+E/7bXwvm0LXIFs9bslDTQAj7TYXBGBPbseWiY/gR8rjNfj2aYapkmazzepH2lGpo3vKnft5dF5adr/ALZlOKpZ7lEMmpS9lWp6pbRqW7/3ur89e9vxDor1n4xfBvxf8FfFcnhrxRDvik3PZ3iA+TdQg/fQ9iONyHlT7EE+TV+s4TF069ONajLmjLVNH45jMHVw9WVGvFxlHRphRRRXQcwUUUUAFFFFABRRRQAUUUUAFFFFABRRRQAUUUUAFFFFABRRRQAUUUUAFFFFABRRRQAUUUUAFFFFABRRRQAUUUUAFFFFABRRRQAUUUUAFFFFABRRRQAUUUUAFFFFABRRRQAUUUUAFFFFABRRRQAUUUUAFFFFABRRRQAUUUUAfTHwOtf2YbjRNQb45XmpW2qi4AtltVkMJt9g5zEjHfv3Z3YGNuO9e4f2b/wT1/6Cusf983f/AMar896K+ZxvDTrVZVfrVWN+kZJJei5WfVYDilUKMaX1SlK3WUG2/V8yP2j8NWv7MK/szeJ4NFvL5vhw1+p1CVhP9oW48y2wFBQSY3eV0Ujk+9fMn9m/8E9f+grrH/fN3/8AGqTwB/yj9+IP/YZT/wBHWFfnxXx3DnDTqTxa+tVVy1WtJJX92Or93V67+h9txPxSqVPBv6pSlzUovWDdvelove0Wm3mz62+MFn+yHD4Lmf4QX+qT+JBLF5STLN5Jj3fvPM85FGNucbTndjtmvkmiiv0bLMv+rU/Z+0lPW95O79L2Wh+ZZrmX1qr7X2UYaWtBWXra71CiiivRPMCiiigAooooAK/o3+C3inwx4v8Ahd4b1XwjLG1gljbweXGR+4eGNUaFgPushGCPxHBBr+cit7RfFPifw2Jh4d1e80v7QMSfZbiSDePRvLZc/jXxHG/B39r0YQjU5ZRd1pda7n3vAXGv9i1qk5U+eM0k9bNW2t+q/wAj7w/4KG+KfDGseN/Dfh/SZY59W0W2uBfvGQxQTshhiYj+Jdrtt7Bx60//AIJ4+KfDGkeNPE3h7VZY4NW1q3tvsDSEKXEDSGaJCf4m3o23uEJ7V+eMkkk0jSysXdyWZmOSSeSST1JoilkhkSaFzHJGQyspwVI5BBHQitP9Tof2N/ZHtHa1ubzvzXt2v0vtpcy/12qf25/bXs1e9+Xy5eW1+9utt9bH9GPxt8U+GPCPwr8S6p4tljWwksbiDy5CMzyTRsiQqp+8zk4x9SeASP51rCW3t762nu4vOgjkRpI/76BgWX8RxWnrXinxP4k8n/hItXvNU+zjEf2q4kn2A9l3scfhWDWXBPB39kUKlOVTmlN69Fptb/P/ACNuO+Nv7Zr06kafJGCstbt33v8A5f5n9NHhXxHoHi3w7p/iPwvcx3el30KSQSRY27CPu4H3SvQqeVIIIBFfjT+3b4p8MeJfjVHF4cljuZdI0+KzvZoiCpuVkkcpuHDFFdVJ7HKn7tfJ2leLfFWhWk2n6JrN7p1rc582K3uZIY5MjHzKjAHj1Fc9XkcJ+G8csxssX7bmVmkrW3766/0z2uMfE+Wa4COD9jyu6cne+3bTT+kFFFFfp5+ThRRRQB//1fnOiiiv7wP89wrq/BXjbxN8PPEtn4t8I3r2GpWTbkdeQwP3kdejIw4ZTwRXKUVnVpRqRcJq6ejT6mlGtOnNVKbs1qmt0z9fdR+PfwG/aH+BeqW3xPuLXRdZsbaSRrSZws8d4iHy5rEn5pNx6KuTglXBXk/kFRRXgcPcNUctVSGHk+STuot6R9P67H0fEvFNbNHSniIrnirOSWsvN/13Ciiivoz5gKKKKACiiigAooooAKKKKACiiigAooooAKKKKACiiigAooooAKKKKACiiigAooooAKKKKACiiigAooooAKKKKACiiigAooooAKKKKACiiigAooooAKKKKACiiigAooooAKKKKACiiigAooooAKKKKACiiigAooooAKKKKACiiigD658JfF3wVpP7I3jD4TXtzIviXVtUjntoBE5R4t9q5cyAbBtELAgkHOMA54+RqKK87AZZTw0qsqd/fk5O/dpLTy0PTzHNauKjSjUt+7ioK3ZNvXz1CiiivRPMCiiigAooooAKKKKACiiigAooooAKKKKACiiigAooooAKKKKAP//W+c6KKK/vA/z3CiiigAooooAKKKKACiiigAooooAKKKKACiiigAooooAKKKKACiiigAooooAKKKKACiiigAooooAKKKKACiiigAooooAKKKKACiiigAooooAKKKKACiiigAooooAKKKKACiiigAooooAKKKKACiiigAooooAKKKKACiiigAooooAKKKKACiiigAooooAKKKKACiiigAooooAKKKKACiiigAooooAKKKKACiiigAooooAKKKKACiiigD//1/3W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mf8AhCfBv/QBsP8AwFi/+Jo/4Qnwb/0AbD/wFi/+JrpqKAOZ/wCEJ8G/9AGw/wDAWL/4mj/hCfBv/QBsP/AWL/4mumooA5n/AIQnwb/0AbD/AMBYv/iaP+EJ8G/9AGw/8BYv/ia6aigD/9D9/KKKKACiiigAooooAKKKKACiiigAooooAKKKKACiiigAooooAKKKKACiiigAooooAKKKKACiiigAooooAKKKKACiiigAooooAKKKKACiiigAooooAKKKKACiiigAooooAKKKKACiiigAooooAKKKKACiiigAooooAKKKKACiiigAooooAKKKKACiiigAooooAKKKKACiiigAooooAKKKKACiiigAooooAKKKKACiiigAooooAKKKKACiiigD/9H9/KKKKACiiigAor8e/wBvC78Y6p+058Ofh/4c8TX/AIeg8R2Wn2bPazyokb3eoTQeaYo5Iw5UEHGQSBjIru/+He/xV/6OA1f/AMBbn/5YVr7NWTbM+d3skfqTRXy18GPAEX7LXgLVY/ip8Sl1y1vL9ZxqWrv9jjg3xpGsO64uJRyVJHzDJPSvozw/4i0DxZpEGv8AhfUrbV9Mut3k3VpMk8EmxirbZEJU4YEHB4IIrNotM2aK4mP4lfDubxa3gKHxPpkniVCQ2mLeQm9BVPMIMAbzBhPmPy9OelSW/wARfAF34pn8DWviTTpvEVqC0umpdxNeRhVDEtAG3gBSCcjoc0WHc7KivIrf4/8AwPu9eHhi28e6HLqhfyxAuoQFjJnGwfNgvnjaDnPGK9doaC4UV5f4z+Nnwi+Hl8ul+N/GGl6NfMAfs9xdRpMA3RjHncAfUjFdh4Z8WeF/GmlJrnhDV7TWtPkJC3FnOk8RI6jchIyO46iiwrnQUVx1/wDETwDpXie18E6n4j0608Q3oUwadLdxJdyh87SkLMHbO04wOcGsrRfi98LvEniqbwP4e8VabqevW6u0lnbXKTSoIuHyEJwVP3h1HcUWY7nRaR4x8I+INU1HRNC1uy1HUdIfy722trmOWa2f+7MiMWQ54wwHNdJXxh+z98GPgJ4A+L3jfxX8NPGa+IPEOpGeO809b+3uTp8clwJJUaOL95kTKFDScqBtOTkn6Qsfiv8AC/U5dWg0/wAXaRcyaArvqKx30DGzWNirtcYf90FYEEvjB4NOUewk+539FeaeC/jN8J/iLfS6X4F8XaZrl7ApZ4LW6jklCLwW2A7ioz94DHvVfxL8cPg54N1weGvFfjXR9J1QkBra5vYYpE3DI8wM3yZHTfjNKzC6PU6KrWd5Z6jaQ3+nzx3VrcoskUsTB45EcZVlZSQVI5BBwRXEeN/iv8NPhsIv+E98T6doLTjdHHd3KRSSAdSkZO5h7gGhIdz0CiuP8HfEHwL8Q7F9S8C+ILHX7aIhZHsriOfy2PQOEJKn2bBpPEvxE8A+DL2x03xf4j07RLvUyRaw3t3FbyTkEKRGsjKX5YDjPJFFgudjRXk/if47/BjwXrh8NeLPG2kaVqi4329xeRJJHkZHmAn93kcjfjivQH8Q6DHoL+KX1K2GjR27XbXvnJ9mFsq72mMudnlhRuLZxjnOKLMVzYor8tYP2xtRb9tGfwXL490r/hUirlJy1kLPP9mCX/j+xk/6Vkf6z73ye1fpj4f8RaB4s0i38QeF9SttX0u73eTdWkqTwSbGKNskQlWwylTg8EEdqcoNbiUkzZooryrxV8c/g14H1JtG8XeNtH0rUEYK9tPewrPGW5G+PduQYOcsAKSRTZ6rRWF4e8UeGvF2nLrHhTVrTWrBiVFxZTx3ERYckb42ZcjPTNfml8aP2xtR0X9pzwF4Z+Hfj3Spvh3frpp1iWBrK5tkMt7Klz5l0Q5ixAELYddow3Gc1UYNkuSR+pVFcz4U8aeD/HenPrHgnW7LX7CKUwPPYXEdzEsqhWKF42YBgGUkZzgg966aoKCivwA/Zl+E/wAUf2m9W8YQR/FbV/DQ8NyWx+/cXfm/a2nGMfaodm3yvfOe2Ofrb/h3v8Vf+jgNX/8AAW5/+WFbSppOzZmpt7I/Umivzo/bs+Pnjn4O+FvC3w3+HN09v4h8Uq8b36AefHBBsjxESTtkmd8b+SoBwQxDDzKy/wCCaev6xpya14z+Kd6/iyZRJJNHC9xHHKeSPMkmWWTB/iyhPpUqCtdsbnrZI/WSivzO/ZQ8T/tFfDn4u6r+z18Y4dR8QaLbpL/Z+tSxTzQxyRIJVC3ci/NDLFnCuxKOAgxyK8t/bvu/GGqftPfDj4f+HvE1/wCHrfxHZ6fZu9pPKiRvd6hNAZTEkiByoIOMjOAMimqetrg56XP2Dor8trz9gL4xWVtJdeHvj7q7ahGCYRLHdQIWxwDIl67KM9wrY9DWl+xd+0F8U734k+I/2cPjdctqWuaAtwba9kIebfaSBJoZJB/rQQd8ch5wDknK4Tpq10wU+6P03or8UvjxpPjz4n/t53nwe0PxtqPha01aO2CSW8szxQeVpS3JIgSaIHcUIOGHJzz0Psn/AA73+Kv/AEcBq/8A4C3P/wAsKfs0t2LnfRH6k0V5b8Fvh7qvwr+GejeAtb8QTeKb3S/tHmalOrJJP51xJMu5XklYbFcIMueF7dB6lWbNEFFFFIAooooAKKKKACiiigAooooAKKKKACiiigAooooAKKKKACiiigAooooAKKKKACiimu6RI0kjBEUZJJwAB3JoAdRXJSePvAkU32eXxHpqSn+BryEN+W7NdPBcQXUK3FrIs0TjKuhDKR6gjg1rUoTiryi0ZU68Ju0ZJ/Mmoorxrxd+0L8FfAt7NpnifxdZW15bnEsEbNcSxn0ZIFdlPsRmtMLgq1eXJQg5Psk2/wADLF46hh489eaiu7aS/E9loryXwZ8d/hB8Qb1NN8I+KrK+vZRlLcuYZn/3Y5Qjk+wFetUsVg6tCXJWg4vs00/xHhMbRrw9pQmpLummvvQUUUVznSFFFcj4v8feCvAFimo+NNbtNGt5DtQ3MqoXI6hFPzMR6KDWlGjOpJQpptvotWZVq8KcXOpJJLq9EddRXzzY/tX/ALPGoXZsoPG1okgOMypNDHn/AK6SRqhHvnFe+WN/Y6nZw6hptxHd2twoeOWFxJG6noVZSQQfUV04zLMTh7fWKco37pr8zlwWaYXE3+r1Yzt/K0/yZaoooriO8KK4Dxr8VPhz8ORH/wAJv4hs9IeYFo45pR5rqO6xjLke4XFcDon7Un7P/iC7Wy07xrZLK7bFFwJbUFicDDTpGv45r0qOT4upT9rToyce6i2vvseZXzvBUqnsataKl2ckn917nvtFMjkSVFliYOjgFWByCD0II7U+vNPTCiiigAooooA//9L9/KKKKACiiigD8X/2/tT1jRP2sPhfrPh2xOqarYWemXFpaAEm4uItSmeKIBeTvcBeOeeK9k/4ap/bT/6IHN/35u68v/bi1XTtC/bL+D+t6xcJaWGnx6PcXE0hwkUMWqyu7sewVQSa/QT/AIa1/Zr/AOiiaR/3/wD/AK1dL+FaXMer1IPh7L4k/aC+C+p6V8evBp8Nzay1xZXGmuro3kAL5cq+b8wbPzI3ZlBHIr81fAfxl8WfsF658Qvgj42t5NWshDJqHhuTafLluJPlhc88QzLgygE7HjZRkkmv1v8AD3xi+F/ivwvqvjXw34ls9Q0LRBIb28ik3RQCJPNfee2EO76V+QmqeAfiB/wUC8T+P/izp0kmm6F4ZtmsfDNvIABcTRHzFgbPAaRCWlbPyvJGMlVxSp9b7BPpbc+wv2GPgPqvhbQ7746/EkPc+OPHm66Lzj97b2k7eb83pJcNiR/Rdi4BDCvijxn4E1v4n/8ABQXxX8PNI1WbRrfX5mt9RubfiT+zlsY5LmNT2Mqp5YPT5sHKkg/fH7D/AO0PP8XvAUngrxhKyeNvBqrbXiTZWW4t0OyOchud4I8uXuHAY43gV8J+JPidb/CD/gon4k8d6pBPPo1nc+VqRgQu0NpcWccJmYAH5YnZHPrjA5IpxvzMUrcqPpz45f8ABPj4LW3wp1nU/hrZXGj+ItDspbuGVrqa4W6NupkaOVJGZQZFBUFAuCQcEAg8X8CP2o/FOj/sPeL/ABXqNy154g8ByDS7Geb94zLdmKOzd9x+YwtKRg9UjGc819FfHj9sf4IaB8I9cuvCniyx1/WdVsJ7fT7SxmWWbzp0MavKo5iWMne2/acDABJAr43+BfwA8V+Jv2CviBFbWb/2p4tuV1LTYNv7yeHTHidNo6kzNHKqDvlSMgihXa94Ho/dOe/Zk8A/sk+JvBcvxC/aR8YWGr+LvEFxcyS2uo6pJby2yiR490gSVJHllwZNzk/Ky4AOSZPh74m8Efs9ftlaF4d+BnimPX/h/wCOmtLW4t4Ln7TFDJeytBHEz7iGeCULIrn5xG+0k5JPSfsen9jLxV8MLXw/8WtN0Ow8ZaTJOl1LrEi2xu0eV5I5EkldVbahCFcggr0wRn2/wprv7El58ddF+G3wq+H8XiLXopo7mLVtKhSSwtJLc+b5pnaYZEW0MXRWUkhQS3FVJ6vcSWiPAv2vdA1/xV+3T4P8M+GdSk0bUdVs9NtUvYv9ZbLNJMkkqcj5kjLEYIORwQea/Q/4P/sifBX4Ia1b+J/Ben3P9uQQPbte3N3LK8iSgB90eREM4z8qDFfFfxx/5SSfDf8A64ad/wChXFfrhWU5NJIuKV2z8jf2F/8Ak6v42/8AXa+/9OTV4v8As5fB6w+Nf7SfxV8K+Kby5j8KQXt9dajZW8ph+3tHfsLeGV0IcRqxMh2kfMq98Ee0fsL/APJ1fxt/67X3/pyanfsHf8nN/G3/AK73X/pwkrWT3IS2PHf21Pgx4Z/ZW8ZeBPiN8CnuPDVxeyXRWNZnnEFxaeUVkjM5kYh1lKujMykDGMEivr/X/wDgn58GF+FOp/2lDd3njf7DNdTa5JeTtLJqGwyM7RlzEUaTOQULFT97d81eRf8ABVn/AJBHw2/676p/6DbV+qXir/kV9Y/687j/ANFtUSm+VMtRV2j8xf2BfizqHh39mD4ganrbyXtp4Bku762R3J2wC08/yEz91d6MQB3c186fs4aZ8A/jJq/if4wfta+MbO61u9v2jg06/v2swVCJIZiFkRzEN4jiQEIoRhg8AeqfsCeEZfH37Ofxk8EW7BJ9eEllEzdFknsnRGPsGINeefsb2n7MkNr4i+Gn7R+i6bp3i/TtSkMc+tHyFMYVImtvMd1RXikRiVOM7uM4are8iF0Mr4k638If2Y/jp4N+Jn7MXiqC/wBDvmdNW0uzvDeJFDG8YljdmdmKTo5KCQkq6FgeAF9g/wCCmq6lJ8Q/hSuivsv3W6Fs3HExng8s85H3sda7/wAVav8AsC6N480T4ceE/AFn461rW5VgRdASO7hieRgqiSYzoh6knYW2BSW29+V/4KJqqfF/4LogwqzSAD2F1bURfvIGtGfQeo/8E9vgbq3hG8stWS91DxffRvJN4hnvJ2uZL1xlp2i8wwkM5JKlDwcbifmrwn/gm1fyeOvhb8Sfg74vDX+g2jxwtbO7KBBq0U8VzEroQ6q3lE/KwwWJBBJNfrLX5G/8EtP+P34tf9dtI/nfVmpNxdy2kpKx4xbfAP4Syf8ABQi4+CT6CD4KRMrp/wBpucA/2Ot1/rvN87/XHd/rPb7vFftX4E8CeFPhp4UsfBHgix/s3RNNEgt7cSSS7PNkaV/nlZ3OXdjyx64HGBX5I+MfFmgfDH/gpzP4v8c3a6TozpFm6lyI1WfRVt0ZiBwvm/KT0HU8A1+wfh/xFoHizSLfxB4X1K21fS7vd5N1aSpPBJsYo2yRCVbDKVODwQR2pVW7IKaWpU8Y6RrGv+FdW0Pw/qp0PUdQtZYIL9YvOa1eRSolVN8eWTOV+Yc4PtX5u+G/2V/2M/hTa3dj8cvGel+KfElzNK81xqWp/wBnyAMeVFtHdbt2eWdmZixPI6V9QftpeJvGXhH9m/xbrfgaea01GNbaNri3JWaG3lnjSZ0K8qdhILDlQSwIxkfD37L/AIH/AGGbr4Oab4n+JN/o934oKySaoNY1AxTRS+YwCJbtIgK4A2lUYtnqTwCCfLcJ72MH9krUvDvgD9tfxH8OvhLrX9q+AtZt7gQlJvOhcRQLcxkN0ZoW3xB+uN2Sck1xf7QfwD+Evgn9sT4ZfC3wvoIsvC/iBNIN9Z/abmTzjdahPBL+8klaVd0aKvyuMYyMHJq9+zLqfgnWP2+5dS+G+ljR/DE0N7/Z1usTQr9nWx2pKI2+ZRNjzRns1egftratZeDf21/hJ438QObbRrC30iaecgkJHa6nO8xwMk7EYMQOcVtrzfIz05fmfqN8MfhN8Pvg34fm8LfDbSRo+l3Fy93JCJpp8zuiIz7p3kYZWNRgHHHTOa9FrlvB/jjwb8QNJOu+B9bs9e09XMTT2UyTosgVXKMUJ2uFZSVOCMjIrqa5HfqdCP56P2Rfin8aPhnrHjlvhB4Cfxw2oyWgvQiTP9mET3HlZ8rp5m9+v93ivuvSf2oP2ybzVbO0v/gTNb2080aSy+Td/u42YBm544HNfNn/AAT0+LPw3+Fut/Et/iH4htNAGpPp4tjdPs80wvdb9vrt3rn6iv03/wCGtf2a/wDoomkf9/8A/wCtXTV32MYbbnmf7aP7MOp/tE+FdIu/Cd3FaeJvDLzParOSkVxFcBPMiZwCUbMalG6A5Bxu3D5M0/8Aaa/bg+BVkmmfFz4dS+JNO05Qj38lvJvKIMfPfWhkgY4H3mUsepJOa+nv2p/2ovHn7PHirwffWOgWmq+BNeCC6vGWU3CSJJmZI2WRYwzQFWi3ryQ3UAge3aR+1H+zvrWiJr9r8Q9EitnQOUuL2K3uFz2aCVllDexXNZq6WquimlfRnnn7OP7Zfw5/aIu5PDtnbTeH/E8MRmOn3LLIssa/ea3mXAk25G4FUbHIUgEj4g/b68S2Hgz9rT4W+MNUSSSy0K00u/nSEBpWitdTmlcIGKgsVU4BIGepFZPwovdB+K//AAUPPjn4KWZg8L2DTXVzcRRGGJ4xZNBNMYyo2C4mfABALFt5AJOO0/bQjSX9tz4KxSqHRzogZSMgg6vJkEHtVxilIlybieqaj/wVE+B8NnLJpXhzxDdXQU+XHLDaQxs2OA0i3MhUZ6kI30Ncf+xN8NviF45+M3ij9qz4gaW+i2uurcHToJFZDM16ytvjDgMYY4hsVyPn3ZBODX2D+098ANG+NPwf1jwrpljBBrduv2zS5URUIvIASiFgBhZQWjbPADZ6gV87/wDBOv44XHi3wNd/BfxVIyeIPBI226S5Ej6fu2hSDzm3f92RxhTGOxqbrlbiiteZXPlj47/EDUfhb/wUQuvHmk6DN4nu9LjtimnW7Mks/m6QsRCsscpG0OXOEPA7dR9Ef8PCviN/0QLWv/Aqf/5X1wmqf8pWLH/dX/0wtX6+U5ySSuugop62ZzHgjxDc+LfBegeK7ywfSrjWtPtb2SzkJZ7Z7mJZGhYlUJaMttJKqcjoOldPRRXObBRRRQAUUUUAFFFFABRRRQAUUUUAFFFFABRRRQAUUUUAFFFFABRRRQAUUUUAFFFeA+M/2oPgd8P/ABLe+EPFviM2OraeUE8P2O7l2GRFkX544WQ5VgeCeuOtdmCy+viZOGHpubWtopt276HFjsyw+FgqmJqRgm7Xk0lftqcX+01+0/pXwM0+LRdGhj1PxZqCF4bdyfKtojkCabbyQSMKgILYJyAOfy4t4/2jv2o9Zm8l9Q8SiNv3mXEGn25PIGCUgjOOQB8xx3rz/wAc+MT8V/ivf+K/E1+bK11vUBvuJEaT7JZlwifIgZmEMQHyqCTjjJNfrV4K/ae/ZJ+H3hmx8I+FfEYs9O0+MIiDT77LH+J3P2f5nY8sx5Jr97jlc8gwdP6nhHWxMldy5XJR+5fJJWvuz+eJZtDiPHVfr2MVHDQdlHmUXLz1evdtp2vZHxTb/wDBP345zQCaS70WByM+W91MWHtlYGX9a/Sr9mn4deIvhV8I9M8FeKhCNRs5rp38h/MjKyzM6kNgdiO1UvDH7VvwF8Y+ILDwv4c8TG71PU5RDbxfYryPfI3QbnhVR9SQK+hyQoLMcAck1+b8W8U5viqSwuZU+RX5knFxel116an6fwdwlk2EqvF5ZU53ZxbUlJa2fTroj80f23v2j9X8P3bfB3wNeG0nkhV9WuomIlRZRlLZGHK7kw0hHJVlUEAsD4j8Dv2IPEvxP8N23jPxbq//AAjmmX6iS0iWDzrqeI9JCGZFjVhyhO4sOcAEE+A6Sknxx/aBt/t4Yx+LteDyjOClvPPucA9tkWQPpX9C0EENrBHbWyLFFCoREUYVVUYAAHQAdK+24izKfDmAoYDA2jVmuacrJv8AHzul2SPhOGsrp8TZhiMwzC8qUHywjdpfh2Vm+7evY/FD48/sb+K/g1op8a+HdV/4SHRbVlNw6xGC5tcnCuyhnDIDjLgggnlcc19X/sT/ALRmqfEC1m+GHjm6+06zpcAlsbqQ5lurZOHSQn70kWRg9WXJPKkn701jSbDXtJvdD1WIT2WoQSW88bdHilUo6n6gkV+AHw0vrz4Q/tFaQjsfM0DXTYXHYmPzmtZx9ShapyfMJcR5XiMNjUnWprmjKyT69vNWfk11Q86y6HDObYbFYFtUar5ZRu2ul9/J3Xmn0dj+hCiiivww/fzxv48/Fyx+C3w41DxlOiT3uVt7G3c4E11JnYpxg7VALtgg7VODnFfjZ4D+H/xU/a0+I1/e3V+ZpuJr/UbncYbaNjhURV4z1EcS4GAegBI+j/8Agox4qmuPF3hTwShIhsbKXUHA6M91IYlz7qIDj/er6u/Yk8GW3hb4DaVqYiCXniKWe/nbuRvMUQz6eWikD1J9a/a8oqxyPIFmNOK9vWdk30WtvlZX9Wr7H4VnVKWf8RPLKkmqFFXaWl3pf53dvJJ23Pm7xF/wTkuINFkm8LeMhd6rEhKxXVp5MMzem9JHaP8AFX/rXzj8CfjX41/Zt+IkvhfxOs0Wifavs2r6dNk+Qwba00S9pE6/LxIvH91h+7Nfjx/wUK8GW2jfErRPGNpEI/8AhI7JkmI/jnsiqFj7+W8a/gK04K4srZtVnlWatVIzTs7JNNa9Eul2numjLjrg+hk1GGb5QnTlTaurtpp6dW+tk1s0z9gba5t7y3iu7SRZoJ0V43QhldGGVYEcEEcg18zftU/Hd/gh4DSfRTG/iTW3aCwSQbhGFGZZyvcRggAHgsy5BGRUv7H/AIrm8Wfs/wDhmW6JafS0k05yf7tq5SLH0i2Cvzg/bw8VTa98d7jQyT5PhyytbVR2LTJ9pZvqfNCn/dr5fhHhONbPJYKurxpOTfnyuy+TdvkfW8ZcYyoZDHHYd2lVUVHycld/NJP5nKfBX9n/AOIX7TOu6l4jv9Ua10+Ob/TtWuw08kk7jcUjUkeY4GC2WUKCMnkA/QHxA/4J5azo+gT6r4B8Sf23fWyFzZXFuIGm2jJEUiuw3n+FWAB7sK++/wBnfwZbeBPgt4S0GCIRStYw3Vx6m4ul86XJ74Zio9gB2r2mvRzrxPzCOOl9Uko0ouyjZWaWmul9fJq3Q8zI/CjLZYCLxkXKrNXcru6b101tp5p36n4v/sh/tE678N/GFp8MvGNy7eGdUuPsyrcEhtPumO1Su77sbPhZFPC538ENu/aCvwn/AG0/Blt4O+PerSWMXk2+vQw6oqjpvn3JKw/3pY3b6mv2O+DniuXxv8K/Cniu5JNxqOnW8kxPeYIFlP4uDT8ScvoVaWHzjDx5VVXvLztf790/QnwvzGvRrYnJcTLmdF+6/K9vu2a9T0qiiivyY/YgooooA//T/fyiiigAooooA8K+KX7NPwT+NOt2viP4meHP7Z1GztxaRS/bLu32wq7SBdtvNGp+Z2OSCeeuMV5n/wAMEfsm/wDQi/8AlT1L/wCSq+waKpTfclxXY+ftL/Zb+Bei/D/VfhbpXhx7Xwvrdwl1e2aahfDz5UChS0nn+bt+RflD7TgEjNeo+A/AHhD4Y+FrPwX4E01NJ0aw3+TAjO+DIxdizyMzsSxJJZiffpXYUUnJsdkeMaT+z38INB+Jl18YNE0D7D4tvmlee8hu7pFladdsm+3EvkNv+8QY8Fvn+9zX50+CtO0/V/8Agpb440rVbaO8sry0u4poJkEkUsb2MKsjowIZWBwQRgiv19rPTSdKjvm1OOzhW8f70wjUSnIxy+M9PeqjO1xOJ8rwfsLfst2+vDxAngqNpA/mCB7q6e135z/qGlKFf9ggp224r6ytra3s7eKzs4kgggRY4441CoiKMKqqOAAOAB0qaipcm9xpJbHzF8Qv2Of2dvibrk3iXxL4URNUuWLzz2c01oZmJyWkWF1RmY9WK7j3Nei/C/4G/Cj4MWs1r8NfDlvo5uRiaYF5riUA52vPMzylQeQpbaD0Ar1iinzPa4cqPI9c+BPwq8SfEnTfi9rWh/aPFukLGtre/ablPLEW4p+6SVYWxvb7yHOee1euUUUmx2PI/AvwJ+FXw18V63438E6H/Z2teI2ka/uPtNzN5xlk85/kmldFy5z8ij0HHFHgP4E/Cr4ZeJ9b8ZeB9D/s3WPEbO1/P9puZvOLyGVvkmldFy5J+RR6dOK9coo5mKyPI/it8CfhV8bodNg+KGh/21HpDStaj7Tc23lmcKJD/o8se7OxfvZxjjHNeqXdrBe2s1ldLvhuEaN1yRlXGCMjkZB7VYoouOx5X8K/gn8Mfgnp99pfwx0b+xrXUpVmuE+0XFxvkRdoObiSQjA7AgVyPxT/AGWvgX8ZNS/tzx14YiuNVICm8t5JbW4cKMDzGhZfMwOBvDYHA4r6Coo5ne4rLY8M+Fn7NnwT+DF0+o/D3wxBYahIpRryV5Lm52kYIWWdnZA3cIVB7itf4jfAn4VfFnWNF1/4gaH/AGrf+HmLWMn2m5g8kl1c/LBLGrfMin5genpmvXKKOZ7hZBXkfws+BPwq+Cr6vJ8M9D/sZtdaFr0/abm480wb/L/4+JZNu3zH+7jOec4GPXKKLjseNfFL9n34OfGiW3ufiV4Zg1e6tE8uK43y29wseSQnmwPG5UEkhSSoJJxya7XwF4C8K/DHwlp/gbwTZf2douliQW8Bkkm2ebI0r/PKzucu7HljjOBxgV2FFF3sKyILq1tr22ls72JLi3nRo5I5FDo6MMMrKcggg4IPBFfKX/DDX7LY15fEA8ERear+Z5H2m6+ylwc5MBl8sj/Yxsx/DX1pRQpNbA0nueOaZ8APhDo3xLb4vaV4eS18WNEIftcc9wqCNYFtgi2/meQoEShABGMAZ681r/Ez4OfDL4x6bb6T8SvD8GuQWjM0BkLxywl8bvLmiZJEDYG4KwBwM9BXplFHMwsjzb4W/CP4f/Bfw7N4U+G+mHStMuLl7ySIzzXBaeRERm3Tu7DKxqMA446ZJz6TRRSbGfIUv7Bv7KE0rzS+BtzuSzH+09S5J5P/AC9VH/wwR+yb/wBCL/5U9S/+Sq+waKv2ku5PKuxy/iPwT4S8X+GpfB/inSrfVdGmjWNrW5QSxlUGFPzZIZeqsDuB5BzzXyDef8E6/wBmK6vzeRaRf2sZJP2eK/m8oewLlnx/wOvuaikpNbDcU9zzr4a/CT4c/CDRm0H4caFb6JaSkNL5W55ZmXoZZZC0khGTjcxx2xWL4z+Avwn+IPjjRPiR4v0L7f4i8OmA2F19puYvJ+zTGeL93FKkbbZCW+dTnocjivX6KXM9wsgrxHR/2cvg14f+Jdx8X9D8PfYfFt1LPNNeRXd2qyPcgiUtAJvIO/JJBjxu+bG7mvbqKE2Ox5BL8BfhPN8Vo/jdLoW7xrEAF1D7Tc8Yg+y/6nzfI/1R2/6v3+9zXr9FFDYWCiiikAUUUUAFFFFABRRRQAUUUUAFFFFABRRRQAUUUUAFFFFABRRRQAUUUUAFFFFABXxL8d/EH7J9rfeLLDxrFpJ8bi0cO09lJJc+e1sPIzIsZydpTaQ3HHpX21Xj3ij4AfBvxprl14k8U+FbTUdTvdvnXEm/e+xAi52sOiqB+Fe7w9jcPh6/tMRKaVvsNJ3ut79P+AfP8SYDEYnD+zw0YN3/AOXibVrPVW6/pc/Dv4AXnw9sPi3oN38VFhfwwhuftYuYmmhybeURb0VWJHmlO3BwTwK/TH/hLv8Agn//AM8PD/8A4LZf/jNfmL8QPB0vwc+L994b13T1vbbRNQWRbeYny7uzDiSIMRg7ZYsA4ORkjqK/X3wD8Fv2V/iX4VsfGHhPwnp91YXqA/x74nx80Uih/ldDww/EZGCf3HxAr4Vexx1SdXknGydNpR7q9+rv80vI/BPDnD4t+3y+nTo88JNtVIty7O1uia+TfmY/gbxN+xZd+L9JtvAcOir4hknUWJgsJI5fO/h2OYlAPvkV9Z68Jzoeoi1/1xtptn+9sOP1ry3Qf2dvgp4Y1i08QaB4Ss7LUbCQSwTJv3RuOjDLEZr2cgEEEZBr8PzvG4erVjPDSnJJf8vGm9+luh+9ZFgMTSozhiY04tv/AJdppbdb9T+f79lAxD9obwT533ftb4/3vJk2/riv6Aq/nltvN+Bf7QUYut4j8Ia8N+B80ltBPyR/10i5H1r+hO1ure+tob2zkWaC4RZI3U5VkcZVge4IORX6J4ww58Rh8VH4JQ0fzv8Ak0fmngpPkw2Jwk9Jwnqvlb84snr+ef4v5b9ovxaNP/1h8S3YT/rp9rbP/j1f0B67rWneG9Fv/EOryiCx0yCW5nkP8MUKl2P4AV+A3wp069+L37RWjNMpMmt622o3OOSIxK11Pz/uK3NX4Sr2SxeLn8EY6/i/yRPjG1WeCwcPjlPT8F+bP6DqKKK/Gj9uPxU/b+E4+OsPm/cOj2nl/wC75k3/ALNmv0+/ZuMR+A3gXyfu/wBlW+f97b8365r4K/4KMeEpYPE/hPx1GCYry0l06QjorW0hmTPuwmbH+7X1F+w/41tfFPwJ07R/N33vhqaaynU/eCs5mhOP7uxwoPqp9K/ZOJV7fhbB1qe0Wk/xX5r8T8R4Wf1fi3HUamjmm15/DL8n+B9gV+Yv/BSMxfYvAAP+t8zU9v8Au4tt364r9Oq/HH/goN42tdd+J+k+D7OXzF8NWRMwHRLi8IkZfr5axH8a+d8LsNKpnVKUdoqTfpytfm0fTeLOKhTyOtGW8nFL15k/yTPrD9gETj4FT+b906xd+X/u+XD/AOzZr84f2thOP2ivGv2j7/2mHH+79ni2/wDjuK/Wf9kXwlL4Q+AHhe2uVK3GpRvqLg8cXbmSP/yEUr84f28/CUug/HOTXwCYPEljbXIbt5kC/ZnUe4ESsf8Aer7jgzMKcuJ8W0/i50vO0l+ibPgeOMuqQ4UwSa1jyN+V4v8AVpH7L+GDEfDekmD/AFRtINn+75a4/StyvEP2cPGtr49+CnhPW4ZfMmhsorO5/vC4tFEMm4dtxXcPYg969vr8SzLDSo4ipRnvFtP5M/eMrxUK+Gp1oPSUU180fjp/wUSMX/C3fD4H+t/sOLd/u/arjb+ua+/v2SBOP2dfBf2j732ebH+79pl2/wDjuK/K79svxpb+N/j3rI06Tz7bREi0qNhzl7fJlA+kzuPwr9mfhH4Uk8DfDDwt4SnBE+madbxTZ/57bAZf/Hya/WONF7Dh3AYap8Ts/lZ//JI/H+Bmq/EuY4qn8KvH58y/+RZ6LRRRX40ftwUUUUAf/9T9/KKKKACiiigAooooAKKKKACiiigAooooAKKKKACiiigAooooAKKKKACiiigAooooAKKKKACiiigAooooAKKKKACiiigAooooAKKKKACiiigAooooAKKKKACiiigAooooAKKKKACiiigAooooAKKKKACiiigAooooAKKKKACiiigAooooAKKKKACiiigD5f8A2kf2aNC+O+lQ3ttMmleKNOQra3hXKSR8nyZwOSmTlWGShJIBBIP5Xy+Fv2l/2ZdZnvLCDUtCU/fubQfaLCdV6FyA8LY6gSDcM9BX74UV97w7x/icDR+qVYKrS/ll09Hrp5NPyPzziXw6wuPr/XKM3SrfzR6+bWmvmmn3ufiDb/t3/tAQwCGS70+dgAPMeyUMff5Cq/pX6f8A7Mfj7xR8TPg9pXjHxjKs2p3k10HZI1iUrHMyJhVAGNoHPeva5ND0Wab7RLp9u8o/jaJC35kZrTAAGBwBWPEfEuAxlBUsLgo0pXvdNeenwrv+BvwxwtmGCxDq4vHSrRs0otPe61+J66fjufnH+2v+zXq/jCb/AIW34CtDd6jbwrHqdnEpaaeOPhJ41HLui/Ky9SoXHQg/NvwU/bT8bfCPQYvBfiHSV8SaVp/7u2WSZra5t0B/1fmFJAyL0VWXK9AcAAftfXl/iz4KfCXxzdyah4r8J6dqF5N9+4aBVnfHTdKm1z+Jr08m44w/1JZdm1D2tOPwtOzXl0+TTWmh5Wd8A4n69LMsnr+yqS+JNXi/Prv1TT113PyL+OH7XXjz456angnSNKGhaPdOnmWtvI1zcXbhsojyBUyucEIqDJHJPAH2j+xh+zhqXwy0+4+Inji3EHiDWIFitrVx+8s7ZjubzM9JZCFyvVFGDyWA+rPCPwg+F3gO5F74Q8Lafpd2qlRcRQL54U9R5pBfB7816PUZ7xxRlg3l2V0fZUnvrdv8/nq29ti+H+Aq8Mcszzav7WsttLJfl8lZJb7nzF+1l8XfEPwa+GVv4i8KSRR6re6jDaRGaMSqFZJJHO0+0eM+9ZX7InxM+JPxb8Eap4w+IE8MiG9+y2QhgWEbYUDSPx1BZwo9Cpr52/4KPa9ts/BHhiNv9ZJe3ki+mwRxxn8dz19rfs9+C/8AhX/wY8J+GZI/LuIrJJ7gY5FxdZnlB9druV+gpYvB4bD8OUarpr2tWbs7aqKb6/JfeVgsbisRxPWpKo/ZUoK8b6OUkrXXzf3Fv43fCjTPjN8O9R8E37rBPLiazuGXd9nuo/8AVvjrg5KtjkqxA5r8YfC/in4v/sjfEi7gmszaXP8Aqbq0uFY2l9ArZV0YY3DukinIyR3ZT+/Fc74l8IeFfGdgNL8W6RaazaA7hFdwpMqt/eUODg+45rj4U4z+o0p4PE0/aUJ7x7ea/wAvmmjs4v4H/tCtTxuFq+yrw2l3XZ/59tGmfl/4i/4KM+Ir3RZLXwz4Og0zU5EKi5nuzdRxsf4liEUeT3GWwD1BHXxb9nv4CeMv2hPHZ8Y+LxO3h5br7VqV/cBs3rl9zwxMcbmc5DsOEHvtB/Vuy/Zr+Aun3ZvbfwNpbSMc4lhEyA+ySblH4Cva4LeC1gjtrWNYYYlCoiAKqqOAABwAB0Ar3KnHmBwdCdLJcM6cp7ybu16av5a2W9jwKXh7mGNxFOtnuKVSMNoxVk/XRL10u9riwwxW8SQQIscUahVVRhVUDAAA4AA6V84/tPfApPjl4BGnac0cHiDSHa406WThSxGJIWbssoA57Mqk8A19JUV+b5dmNbCV4Ymi7Si7r+vPqfqGZ5ZRxmHnha6vCSs/68uh+Cnwn+NnxR/Zb8Taj4fvNMY28kg+3aTfBov3icCSNuqMRxvAZWXGQcKR7j8QP+ChHi/xFoE+j+CvDsfhq6ukKPePdG6ljDDDGECOIK3ox3Y64zgj9SvFnw+8DePIo4fGegWWtLDnyzdQJK0eeuxmBZc+xFcRon7O3wO8PXa32leCdMSdG3o8kAnKMDkFfN3bSD0x07V+o1eOMlxNRYvGYG9byeja76q/zT+Z+TUeAs9wtN4PA4+1F917yT7aO3ya+R+bP7H37Neu+M/FVj8VPG1o9v4e0uYXNslwpD6hcL8yMobrEjYZnPDEbRn5sfsbSAADA4Apa+F4p4nr5rifb1VZLRJbJfq+7P0DhLhShlGF+r0XdvWUnu3+i7L9Qooor5o+oCiiigD/1f38ooooAKKKKAPCfiX8b7DwW97pfh7T5PEGrabGJryOMlYLOLg7p5cEKSDwo5PfHGfXfDmqtrvh7S9beMQtqFrBcFAchTKgfaD3xnFebfGbTrCx+FPjGazt44ZLu2eWZkUBpH+UbnI5JwAMnsMV2fw+/wCRC8Nf9gyz/wDRKVo0uW6Mot8zTMH4sePb34d+GYtc0+xTUZ5ruG1WJ5DGCZs4O4A9xXK/8Jb8e/8AoQ7L/wAGcf8AhWZ+048sfw+sZII/NkXVrMqmdu5gWwMnpk8ZrYi8f/GR5USX4XNGjMAzf2zanaCeTjbzirUfdTsRKXvNXf8AXyPa7V55LaJ7pBFMyKXQHcFYjkA98HvU9fLHxv8AGOmf8Jvonw98R6vPo3h+e2a+v3tVlaa4G5kigzCrMFJUluOn4Vxnh7xP4D8H/EXw5a/CbVrufS9bn+x6hp86XZiXzCBFOhuFXDByAcE8e2aSotq43XSdj6I0Hxpq2p/FTxR4KuI4RYaNb2csLKrCUtOgZt5LEEZPGAK9Sr5Gl8Jy+M/2gvGWkXV9PaaQLKxkvI7ZzE9xiJBHE0i4YJklmA64Arag0NPgz8UfDWleGrqf/hG/F32i3msppGmWC4hUNHJEXJI3FgDnPAOSeMOVNdOwo1H12v8AqfT9eIap8SPGGseJdT8MfDLQoNSOiMI728vZzDbpOefKRVBZ2A6nIwevGCfb65HXNV8J/DzRNR8S6gkOm2m5p7hoo1Rppn74XBeRzxzyT1NZR9DWfrY5v4d/ES58XXer+Hdf0w6L4h0F0S7tt4lQrKCY5I3GNysBnpxkcnNYfiL4l+JrvxjdeA/hppEGq6hpkay39zdymK2t/MGUj+X5mcj06c8HBxH8JdB1u91bXfir4otjYX/ikxC3sz963soV2xB/9txgsPYdCSBnfAr99qfxFvbkbbyTxJdxyDuEjx5Yz3AyQK1cUm2ZKUmku51vw8+I914p1LVfCnibTf7G8S6IVNxbB/MjeJ/uyxN3U5GfTI55rG1T4keMNY8S6n4Y+GWhQakdEYR3t5ezmG3Sc8+UiqCzsB1ORg9eME5eoZtv2mdLa0HzXfh2VbgD/nms7FWPrlgB+Feq65qvhP4eaJqPiXUEh0203NPcNFGqNNM/fC4LyOeOeSeppNK+i3Gm2tXsc38O/iJc+LrvV/Duv6YdF8Q6C6Jd228SoVlBMckbjG5WAz04yOTmuB8S/tC2dnrVjp/hPS31jTpdQg0641IsY7VZ5if3cTYPmMACSRxx1OQa3vhLoOt3ura78VfFFsbC/wDFJiFvZn71vZQrtiD/AO24wWHsOhJAwPjzp1hpPhrwTp2l28dpaweJdOVIolCoo2y9AOKpKPNYmUpcl7n0jRRRXOdIUUUUAFFFFABRRRQAUUUUAFFFFABRRRQAUUUUAFFFFABRRRQAUUUUAFFFFABRRRQAUUUUAFFFFABRRRQAUUUUAFFFFABRRRQAUUUUAFFFFABRRRQAUUUUAFFFFABRRRQAUUUUAFFUbbU9NvLm5srO7hnuLIqs8ccis8RYZUOoOVJHIzjNXqACiiqOnanpur2wvdJu4b23JKiSCRZEJU4I3KSMg8GgC9RRXMeLfFuk+C9Mj1bWfM8iWeK3HlrubfM21eMjjPWmlfYTdtWYPjL4S/Df4g39tqnjXw/baxdWaeXC9wpYom7dgDOMZOa9FoorWpiak4xhOTajsm9F6djGnhaUJSnCKTlu0tXbv3CiiisTcKKKKACiiigAooooAKKinngtYJLq5kWGGFS7u5CqqqMlmJ4AA5JNR2l5aahaxXthOlzbzqHjliYOjqehVlyCD6igCzRRRQAUUUUAf//W/fyiiigAooooA8/+Kuiap4k+HevaFosP2i+vbZo4Y9ypuYkcbnIUfiRW74OsLvSvCOh6Xfx+Vc2djbQypkNtkjiVWGVJBwR1BIro6Krm0sTy63PHPjf4V1/xf4UsdN8O2v2u5h1K1uHTekeIoydzZkZRxnpnPoK9joooctLAo63PFviL4U8VR+KNI+JXgSGO+1bSoXtJ7GZxEt1ayEsVWQ8K6scjPHftgzaDrPxe8S+ILKXUtBh8JaHbbmuVmuI7y5uTjhI/LwI1B6k846V7HRT59LWJ9nre58z6h4Y+KGh/GHxH8RPDGmRahYXFtawrbSzxwm8VY1DiN8kxvG6jBdQrDPPStTRdB8feO/iFpfjjx1pK+HNN8NJMLCx89LmWWe4XY8kjpwAABgcEEDHGSfoSiq9q+wvYruFfJvi3Tvi9rXxI/tzUfA417QdFkcaVanUra3hLqcLdSKxYu7DlVZRszjGQc/WVFTCdipw5up5t4N8S/ETWtRmtvF/g0eHLRIi6TjUIbvfIGUBNkYBGQScnjjHevP73RvHXw18ea14o8I6OfEmheJik1zaRzJDPbXajBkXfwyvznHPPONoz9E0UKdugnTutzw34d+FfFl74z1f4peO7ddOv7+BbGysFkEv2WzVg5DuvBZmAPHTn1wPP/FunfF7WviR/bmo+Bxr2g6LI40q1OpW1vCXU4W6kVixd2HKqyjZnGMg5+sqKpVdb2E6Kta55t4N8S/ETWtRmtvF/g0eHLRIi6TjUIbvfIGUBNkYBGQScnjjHesX4z+Fdf8Wab4at/D9r9qk0/XbK8nG9E2QRCQO/zsucbhwMk9hXsdFSp2d0inC6s2FFFFQWFFFFABRRRQAUUUUAFFFFABRRRQAUUUUAFFFFABRRRQAUUUUAFFFFABRRRQAUUUUAFFFFABRRRQAUUUUAFFFFABRRRQAUUUUAFFFFABRRRQAUUUUAFFFFABRRRQAUUUUAFRyrI0TrE2xyCFbGcHscd8VJRQB8nfCrRvG6fFTxwZ/EcUgs7yy/tDFiq/bMxMV2/vP3OBxxuz1rtx4i+InxB8Sa7p/gfULXw/o/h25Ni91Nbi7mubuMZlUKWVVRcgevOfYUvDcms+D/AIyeLLfUNDv7iw8VzWclpfW8Bltk8qIq4mcf6vBPf09MZr6Te618IPEXiaxvfD2o6xomuahJqlnc6ZAbopJc4EkMqAgrgqNp6HP5dMtXf0OSOit5s6Twr4o8aeJovE3gbU7m30nxZ4ekhQ3kMPnW8kVx+8ilWF2ByyAhlLcEg+w4r9mTT/EsXgyPULnVkn0hpLxI7EWyo6zCc5k8/fkg4b5doHPXiu2+GGja9d+JfFHxI8RWD6TJ4he3itbObHnw21ohQGUDIVpD8xXJxXI/B0eKNC8M6v8ADO60e+03V7H7fLbX0sB+wyGRz5ZSbOGbc+dvoCc9cJ7NLyGt035k/iHUfjTpWkX/AIt1DxBpGjyWiTXEejtCsiNFECQrXLOrb2C/wjGT27VPip4iTxd8GvDviZIvJ/tK90ucx5zsZ5AWXPGQDkZ715jpPh3Tv+ENvNBv/hvqWoeOpILhbi9vrYywtOQ3+kC6csGHdQgLMRtGfvV3er+HPEMv7P8A4R0WPS7p9Qtp9OMtsIHM0YSXLFo8blCjk5HHersk16kXbT9D6vryvxgnxNvtZNt4e1Sy8NaJBCGa+niW6mlmJ+4I2ZVVAO5OSeleqV8m+LdJgt/iprWqfEfwrqXivSrmK2GjtaQPeW9uFTEsbRK2Fdn5yw568A1hSV2dFV2R3Hgv4heI9R0rxrpOtz2t1rHhFWK3lqP3M6yQtJE+3JAI2kMAcdvWuMtPFPxq1L4YQ/FKHVLC2js7Nrt7B7XebqKAEyO8oI2FgpKqi9MZbOab8OfDWsafP8VGPhqTQLbUra2+w2iREIV+zTYSMqNjuNw8wJnDkjJ6nsdH0bV4v2bZNClsZ01I6BdQ/ZTEwn81oXATy8btxJwBjNauyf3GKu1r5nO614t+L0fghfi9Z39jbab5Ed6ujG337rSQgjfdEhvMKHJ2qAOlegeNviBq9pa+GNJ8G28Umt+MG/0Q3OTDBEkYlllcAgtsQ8Af0wcPWtG1eX9m6PQorGd9SGgWsP2URMZ/NWFAU8sDduBBBGM5qr4o8PeJLKz+H3jvQ9Okv77wnCEubFflnkt7qBIpQitjLpjIU4paMrVfh/wSzP4h+I3w613QofG2o2viDRdfu0sDPDbfZJrW6n/1WVDMrRkggk8jrnseq0DxVrGofFbxV4TuZFOnaVa2MsChQGDTqS+W6nJ9elcBrt/rXxg1jw7o2n+HdS0jR9K1GHUr+51SA2u77LnbBGhJLli2GPQY781b1i51X4e/FvVfF0+iX+raN4isbaLzdPgNy8E9t8u10XkKwOQfXgZ5wOP3hzWfkdppnirWLn4v6z4PlkU6ZZaZb3UabQGEsj7WJbqRjtXmvgfXPjJ8SdCu9RsNbs9ESyvLm3jkazFw9yY34BBKrGijC5AZicn0rV8BHxJq/wAZNf8AFeqaHd6RYXul28dt9pjKkqj9HIyokPLFAxKgjPOa6D4D6Vqej+CJrTVrOaynOo3riOeNo32PKSrbWAOCOQe9Dsl9wK7a+ZyZ8T+LPiF8ENbvmuodI1fTlv7XUdkPnRyi1jcSIgZhs8wEfNk7TnANdP8AAOw8R2vw90i51fVkv7K4srY2kC2wha2QKcq0gZjJnI5IGMe9Yvw88M623w58b6Hc2ctnd6pqGsCBZ0aIutwu2NxvAyrE8N0Nb/wO1XUX8GWfhbWNE1DR77w/BFbym8gMUUpG4BoXJw4wuTjpkdiCSezS7hD4k32PaKKKK5zpCiiigD//1/38ooooAKKKKACiiigAooooAKKKKACiiigAooooAKKKKACiiigAooooAKKKKACiiigAooooAKKKKACiiigAooooAKKKKACiiigAooooAKKKKACiiigAooooAKKKKACiiigAooooAKKKKACiiigAooooAKKKKACiiigAooooAKKKKACiiigAooooAKKKKACiiigAooooAKKKKACiiigAooooAKKKKACiiigAooooAKKKKACiiigAooooAKKKKAP/0P38ooooAKKKKAPGNCsda+Itq/iW81y90yxuJJFtYLGTySI43KbnbBJJIPWtv/hWv/U1a9/4Hf8A2FHwe/5JzpH/AG8f+j5K6HxH4y0Xwrdada6wzxjU5GjSQAFEK7clySMD5hzg+9bzm1JpHPCMeVSkc9/wrX/qate/8Dv/ALCj/hWv/U1a9/4Hf/YV6NcTpbW8tzJkpErOcdcKMnFZ2g61aeItIttasVdILpSyCQAMACRyASO3rUe1kX7OOxxX/Ctf+pq17/wO/wDsKP8AhWv/AFNWvf8Agd/9hXplZmo6zpulS2kOoTeU99MsEI2sd8jdF4Bx9TgUe1kN04nDf8K1/wCpq17/AMDv/sKP+Fa/9TVr3/gd/wDYV6ZXM+JPFml+GEtxerLcXN2xWC3t08yaUjrtXjpnkkij2shOnFbnM/8ACtf+pq17/wADv/sKP+Fa/wDU1a9/4Hf/AGFaGleP9Pv9Th0bUbC80e8uQTCt5F5ay47IwJBOO3Fd5TdSQKEHseZ/8K1/6mrXv/A7/wCwo/4Vr/1NWvf+B3/2FemVzfhzxHH4hOqCOAw/2ZfTWRyc7zDjLDpgHPSl7WQezicv/wAK1/6mrXv/AAO/+wo/4Vr/ANTVr3/gd/8AYV6ZRR7WQ/ZRPM/+Fa/9TVr3/gd/9hR/wrX/AKmrXv8AwO/+wr0ysTVNVvLC9061ttOlvI72UxySx4226gZ3vnt/nrgE9rITpxOO/wCFa/8AU1a9/wCB3/2FH/Ctf+pq17/wO/8AsK7l9Z01NXTQWmxfyQmdYtrcxg7S2cbevbOaLzWdN0+9stOvJvLuNRZlgTax3lBlhkAgYHrij2sg9nE4b/hWv/U1a9/4Hf8A2FH/AArX/qate/8AA7/7CvTKKPayH7KJ5n/wrX/qate/8Dv/ALCj/hWv/U1a9/4Hf/YV6ZXN2HiOK/8AEmqeHFgKPpaQO0hOQ/nLuAA7Yo9rITpxOC1rwxrnhPTLjxFofiLUbuSwRpngvphPFJHGNzDoMHGeRXqOk36arpVnqkY2peQxzAegkUMP51k+Nf8AkTde/wCvC6/9FNR4K/5E3Qf+vC1/9FLTk7xuwirSsjpqKKKyNQooooAKKKKACiiigAooooAKKKKACiiigAooooAKKKKACiiigAooooAKKKKACiiigAooooAKKKKACiiigAooooAKKKKACiiigAooooAKKKKACiiigAooooAKKKKACiiigAooooAKKKKACiiigAooooAKKKKACiiigAooooAKKKKAP//R/fyiiigAooooA8z+D3/JOdI/7eP/AEfJWV8SNLsta8U+EdK1GPzba6e9R19jEvI9CDyD2Navwe/5JzpH/bx/6Pkq/wCJtF1PUPFnhbU7OHzLbTpLlrh9yjYJIwq8EgnJHYGtZ/G/mYRV6aXoc94f1S+0y11TwD4gkL32nW0jWszcfabTaQrD/aTo39cE1maN4guvDfwd0q909Ve9mVbe3Dfd8yWUqCfXHJx3xXZ/EDwnP4k0xbnSX8jWLDc9rKCATkYaMk8bXHHPGcZ4zWFa+CdSvfhfZ+F7vFlqdsqyISQ4SaOQuuSpIwehIzjNK6sJqSdvIg1vSPFvhPRpPE9t4iudRurJRNcQThDbyov31VQoKcZIINZfxCs/7avPCOr2+oXUEWpXlsqJG6hYt6lhImVOHwepyPatfV/+Fh+K9KbwzdaNFpa3QWO6vPtCSp5eRvMca/Nlh0B6dPetXxt4b1WbTdDfw1AtzNoN1BMkDOI/MjiXbtDHgHp1oTCSunbY73TrNrCyhs3uJbsxDBlmIaR/diAAT+FcJ4w0PxB/b2meL/DUUd5dackkL2srbBJHJ1KMeFYe/wD9Y91ptxeXdjDcX9qbK4kXLwl1kKH03LwfwrlfEqeMLLVLXWvDajUbZIzFcWDyCLfk5EiO3AYdDk9Klbms0rGDD4y0jVdU0/SfGOiT6Tf+cr2huVDRGZfu+XKMDdk4HA7d61YNSv2+KFzpLTsbNNKSYRZ+QSGbbux644rAv7TxZ47v9Kg1LRRoum6ddR3ckksySSyNF0RFTlQc8k//AFjqa/p3iLS/GUPjDQbAarHLZmzuLcSrFIMPvV1L8H0x/kPQzu9y2+pX4+KUekCdvsZ0gzGLPyeZ5+3dj1xxXB+EdE1nXdR8V28Wqz6Xp8Ws3h/0TCTSTMRnLkHCqAOB1JOegrqNG0zxZdfEH/hKtbsFs7V9NNuiLKkhibzQwRiDyxGWJA2jIGcisrRLLx34T1DxBewaOupWmpajcTxwrPHHKqscpKCSQVcHBU4YYzjmmJ66s0NE1jXLFPFHhbVrs3d1osPm290eJJIpY2Zd2P4kIAJ7n8zzVrb+Lrz4ex+NJPEV1FfWto1zHEm3yWWIFsSAgl2YDkk4BOMYFdbonhzXpLfxHr+uQpFquvRGNLZGDCGOONkjTfnBY5+Y9O9W7HQdWh+FjeHJIMaidNmt/K3L/rWRgF3Z29SOc496Lgot7nIaovis+DB8Q116eG+8iO8W1jCizEb4YR+XgknaeWLE5rqdf1y/Oo+DJLWZoItTnzMinAdWi3bT6gGpr/QdWm+Fq+HIoM6iNNht/K3L/rVjUFd2dvBHXOPeotT8PaxcTeDHht9w0mRWufnUeWBEF7n5uePlzSuOzW3kcnq3hya6+LMVuusX0BuNPknDxyIHjBlI8tCUIEfsQT71Y8f6HLc+OfC5XU7uH7bLOoEbqBB5cS8xZU4LfxZzn2rofE+meJLPxlp/i7QdPGqpHavaTQeckLgFtwYF+Op/T8aseO9I165vtB8QaBarfT6PPI7W5kWIukqhThm4BGP/ANdNPYTjo9OpjeN/EMmiXGieEF1g6at1GzXOoSkGYRRDAwcY3yEH5sDB6Cs3QfFUGmeLtO0HT/EZ8RadqqyKfOZXmt5Y13Kd6gZD9AD/APr6bxJomuX91ovjDTLGN9SsY2WaxmdcPHMo3IJOV3Ieh6Hr7G5osvivUdXimvNEt9D0+BW3h3SaeVyMLsMfCAHqTknt7GlgafMc/aR65491rV7hNYudJ0zSrl7KCOzYI0kkX33diDkZIwOmPzMXgOLVIPiB4rt9YmFzcxR2amULt8xQh2MQOAxXG7HGc4q5HZ+LfBmt6o2h6SNa0zV52uwFmSB4Z5Pvg7+CpIGCOlWPBmh+J7PxZ4g13xFCkf8AaaWxQxuGQbFIKDnd8gwCSBk8ii4Jao6vxr/yJuvf9eF1/wCimo8Ff8iboP8A14Wv/opaPGv/ACJuvf8AXhdf+imo8Ff8iboP/Xha/wDopaPsfM0+2dNRRRWZoFFFFABRRRQAUUUUAFFFFABRRRQAUUUUAFFFFABRRRQAUUUUAFFFFABRRRQAUUUUAFFFFABRRRQAUUUUAFFFFABRRRQAUUUUAFFFFABRRRQAUUUUAFFFFABRRRQAUUUUAFFFFABRRRQAUUUUAFFFFABRRRQAUUUUAFFFFABRRRQB/9L9/KKKKACiiigDxn4deIdG8M6CvhHxBeRadf6VJMjLcOIg6tIzq6liAQQ3rXoH/Ca+Df8AoPWH/gVF/wDFVpahoei6sQ2qafb3hXgGaJJMfTcDWb/whXg3/oA2H/gLF/8AE1q5RbuzKMZJWQf8Jr4N/wCg9Yf+BUX/AMVR/wAJr4N/6D1h/wCBUX/xVH/CFeDf+gDYf+AsX/xNH/CFeDf+gDYf+AsX/wATS9zzH74f8Jr4N/6D1h/4FRf/ABVH/Ca+Df8AoPWH/gVF/wDFUf8ACFeDf+gDYf8AgLF/8TR/whXg3/oA2H/gLF/8TR7nmHvh/wAJr4N/6D1h/wCBUX/xVH/Ca+Df+g9Yf+BUX/xVH/CFeDf+gDYf+AsX/wATR/whXg3/AKANh/4Cxf8AxNHueYe+H/Ca+Df+g9Yf+BUX/wAVR/wmvg3/AKD1h/4FRf8AxVH/AAhXg3/oA2H/AICxf/E0f8IV4N/6ANh/4Cxf/E0e55h74f8ACa+Df+g9Yf8AgVF/8VR/wmvg3/oPWH/gVF/8VR/whXg3/oA2H/gLF/8AE0f8IV4N/wCgDYf+AsX/AMTR7nmHvh/wmvg3/oPWH/gVF/8AFUf8Jr4N/wCg9Yf+BUX/AMVR/wAIV4N/6ANh/wCAsX/xNH/CFeDf+gDYf+AsX/xNHueYe+H/AAmvg3/oPWH/AIFRf/FUf8Jr4N/6D1h/4FRf/FUf8IV4N/6ANh/4Cxf/ABNH/CFeDf8AoA2H/gLF/wDE0e55h74f8Jr4N/6D1h/4FRf/ABVH/Ca+Df8AoPWH/gVF/wDFUf8ACFeDf+gDYf8AgLF/8TR/whXg3/oA2H/gLF/8TR7nmHvh/wAJr4N/6D1h/wCBUX/xVH/Ca+Df+g9Yf+BUX/xVH/CFeDf+gDYf+AsX/wATR/whXg3/AKANh/4Cxf8AxNHueYe+H/Ca+Df+g9Yf+BUX/wAVR/wmvg3/AKD1h/4FRf8AxVH/AAhXg3/oA2H/AICxf/E0f8IV4N/6ANh/4Cxf/E0e55h75ynjXxr4am8NahpmmahBqN7qMEltDDbSLK7PMpQcITgDOea7jw5Yy6Z4e0vTZ/8AW2lrBE/+9GgU/qKLHw54e0yXz9N0u1tJf78UCRt+agGtmlKStZDjF3uwoooqCwooooAKKKKACiiigAooooAKKKKACiiigAooooAKKKKACiiigAooooAKKKKACiiigAooooAKKKKACiiigAooooAKKKKACiiigAooooAKKKKACiiigAooooAKKKKACiiigAooooAKKKKACiiigAooooAKKKKACiiigAooooAKKKKAP//T/fyiiigAooooAKKKKACiiigAooooAKKKKACiiigAooooAKKKKACiiigAooooAKKKKACiiigAooooAKKKKACiiigAooooAKKKKACiiigAooooAKKKKACiiigAooooAKKKKACiiigAooooAKKKKACiiigAooooAKKKKACiiigAooooAKKKKACiiigAooooAKKKKACiiigAooooAKKKKACiiigAooooAKKKKACiiigAooooAKKKKACiiigAooooA//U/fyiiigAooooAKKKKACiiigAooooAKKKKACiiigAooooAKKKKACiiigAooooAKKKKACiiigAooooAKKKKACiiigAooooAKKKKACiiigAooooAKKKKACiiigAooooAKKKKACiiigAooooAKKKKACiiigAooooAKKKKACiiigAooooAKKKKACiiigAooooAKKKKACiiigAooooAKKKKACiiigAooooAKKKKACiiigAooooAKKKKACiiigAooooA//V/fyiiigAooooAKKKKACiiigAooooAKKKKACiiigAooooAKKKKACiiigAooooAKKKKACiiigAooooAKKKKACiiigAooooAKKKKACiiigAooooAKKKKACiiigAooooAKKKKACiiigAooooAKKKKACiiigAooooAKKKKACiiigAooooAKKKKACiiigAooooAKKKKACiiigAooooAKKKKACiiigAooooAKKKKACiiigAooooAKKKKACiiigAooooA//W/fyiiigAooooAKKKKACiiigAooooAKKKKACiiigAooooAKKKKACiiigAooooAKKKKACiiigAooooAKKKKACiiigAooooAKKKKACiiigAooooAKKKKACiiigAooooAKKKKACiiigAooooAKKKKACiiigAooooAKKKKACiiigAooooAKKKKACiiigAooooAKKKKACiiigAooooAKKKKACiiigAooooAKKKKACiiigAooooAKKKKACiiigAooooA//X/fyiiigAooooAimmit0MkrbVFYUuu84hi49WP9B/jWfqly1xdMufkjJUD+ZrNqlEDa/ty7/uJ+R/xo/ty7/uJ+R/xrFop2A2v7cu/wC4n5H/ABo/ty7/ALifkf8AGsWinYDa/ty7/uJ+R/xo/ty7/uJ+R/xrFoosBtf25d/3E/I/40f25d/3E/I/41i0UWA2v7cu/wC4n5H/ABo/ty7/ALifkf8AGsWiiwG1/bl3/cT8j/jR/bl3/cT8j/jWLRRYDa/ty7/uJ+R/xo/ty7/uJ+R/xrFoosBtf25d/wBxPyP+NH9uXf8AcT8j/jWLRRYDa/ty7/uJ+R/xo/ty7/uJ+R/xrFoosBtf25d/3E/I/wCNH9uXf9xPyP8AjWLRRYDa/ty7/uJ+R/xo/ty7/uJ+R/xrFoosBtf25d/3E/I/40f25d/3E/I/41i0UWA2v7cu/wC4n5H/ABo/ty7/ALifkf8AGsWkPSiwGwdeu/7kf5H/ABph8Q3Y/gj/ACP+NYMr7RXX6LpscMCXUyhppBuGf4QemPekwKa6xqz8pa7h7I/+NO/tbWf+fM/9+3rqaKVwOW/tbWf+fM/9+3o/tbWf+fM/9+3rqaKLgct/a2s/8+Z/79vR/a2s/wDPmf8Av29dTRRcDlv7W1n/AJ8z/wB+3o/tbWf+fM/9+3rqaKLgct/a2s/8+Z/79vR/a2s/8+Z/79vXU0UXA5b+1tZ/58z/AN+3o/tbWf8AnzP/AH7eupoouBy39raz/wA+Z/79vR/a2s/8+Z/79vXU0UXA5b+1tZ/58z/37ej+1tZ/58z/AN+3rqaKLgct/a2s/wDPmf8Av29H9raz/wA+Z/79vXU0UXA5b+1tZ/58z/37ej+1tZ/58z/37eupoouBy39raz/z5n/v29H9raz/AM+Z/wC/b11NFFwOW/tbWf8AnzP/AH7ej+1tZ/58z/37eupoouBy39raz/z5n/v29Qtr1/GcSwqh91YfzNdfUcsMU6GOZQ6nqDRcDlRr92eiR/kf8aeNduz/AAJ+R/xrH1G1On3hhByjDcp9j2/ColOaYG9/bl3/AHE/I/40f25d/wBxPyP+NYtFOwG1/bl3/cT8j/jR/bl3/cT8j/jWLRRYDa/ty7/uJ+R/xo/ty7/uJ+R/xrFoosBtf25d/wBxPyP+NH9uXf8AcT8j/jWLRRYDa/ty7/uJ+R/xo/ty7/uJ+R/xrFoosBtf25d/3E/I/wCNH9uXf9xPyP8AjWLRRYDa/ty7/uJ+R/xo/ty7/uJ+R/xrFoosBtf25d/3E/I/40f25d/3E/I/41i0UWA2v7cu/wC4n5H/ABo/ty7/ALifkf8AGsWiiwG1/bl3/cT8j/jR/bl3/cT8j/jWLRRYDa/ty7/uJ+R/xo/ty7/uJ+R/xrFoosBtf25d/wBxPyP+NH9uXf8AcT8j/jWLRRYDa/ty7/uJ+R/xoGuXXdEP4H/GsWilYDqLfW4nYLOnl57jkVtghgGU5B6V55XR6Jcsd1q5yANy/wBRSaA6GiiipAKKKKAP/9D9/KKKKACiiigDz1iWYse5zTaKK0AKKKKACiiigAooooAK+e/EP7WP7NfhPXL7wz4l+JOiabqumTPb3VtPdoksM0ZwyOpPDA8EV9CV+RX7KHwr+GHxJ/aa/aqf4i+ENH8Utp/imAWx1XT7e+MAllvd4j89H2btq7tuM4GegoA/TnwL8Uvhr8T7SW++HPirTPE0EBAlbTryK68snoHEbMUPs2K7yvxq/bZ+C3hr9ki68K/tefs6aevhHUtC1W2stY0zT18jT76xuNxYPCuEQMVETKoCsHDYDoCft/8AaN/aaufhPp/g/wAOfDjQT4w+IPxIm8jw9pZYxQuqqjy3FxIOEiiV1LcjPqFVmUA+tqqve2Ud1HYyXEa3MoLJEXAdgOpC5yRwe1fn1oP7TP7RPwu+J3hHwJ+1t4P0TS9J8f3K6dpGteG5p5baHUpCoitbpJ3dgZC20OCBnkblDMnyt8cdT/acT/go54Dm0PRfDUniG30vV08NRT3FyLW40rF6BJfMvzJceXvO2P5dwHbNK4H7cUV8rfGD4q/HzwR4W8GaN8Pvh0PGHj/xOscd60TSpoWlTIiG4kuLkjIi3swiBZWZQTnICt5D4I/aa+Pvg346+FfgZ+1J4Q0XSpvHsVydE1fw9cTPZvPapveGVLhmcHG1cgghmT5SrZVgfU3hn47/AA18X/FnxR8EtC1CSbxZ4PghuNRt2gkSNI5whGyVgEcjzE3YPG7vg4v/AAq+M3w9+NWm6xq3w61F9RtdB1OfSLxnglg8u9tlRpIwJVUsAJF+Zcqc8GvDfhl8ar/xT+198Xvg3NoOm2dt4PsdJmTUoImW/vPtNvFLtuJCSGWMykIABgV8vfsHePNH+F37Pfx9+I+vq8mneGvG3iPUJ0iAMjpb2ls+xAcDc2Nq5IGTyQOaAP1lor8ytB/aN/bk8R+ANN+PGgfCvw3rPgjVkju4NDsb66l8RvYyuArqwH2dmKHdtCFvVAflH6PaBqp13QtO1trO4086hbQ3BtrqMxXEBlQP5cqHlZEztZT0IIoA16KKKACiiigAooooAKRuhpaa33TQBlXb4FesooVQo6AYrx69r2OpkAUUUVIBRRRQAVwvxD+J3w++E2gp4o+JfiCz8NaS86Wy3V9KIYjNIGZUDNxuIViB7Gu6r8nf+Cyv/JpOn/8AY0af/wCk91QB9df8Nwfsh/8ARXfDn/gfH/jX0noWuaR4n0TT/Enh+7j1DS9Wt4ru0uYW3xT286CSKRGHBV0YMD3Br8ivDfiP/gkKvh3S11aLwT9uFrAJ99ixbzdg37j5XXdnNfRX7U3x68d/spfDHwH8Rvg74X0rXfhLpxsbPVbeOKZLmx0txGlrJZlJUjWMx/ul3oQjmPOQx2gH6AUV+eHiz9szX/Gvx/8Ah58C/wBl220vxSPEGnxa7r+rXizS22maRcKksThYZYj5zRNu2ufvSRLwXJXgPjP+3R8Y/AH7Xeofsy/D/wAA2njOe50uCTR4ImeC6m1C4iWXNxcPL5MdtEnmPI2wHauNwyWAB+p1FflT4G/bT/aQ+HX7QHhf4Iftm+AdJ8Lw/EBxb6DquhPJLbPdPIsccUhae4DbpGWNsFGQsjMuxgw9N/aI/a1+KOjfGrTv2YP2W/Cdn4v+JEln/aWpy6qzx6ZpdmQrK0xR4mZmDKSd4A3Io3u+0AH6E0V+d/wF/ay+L8nx2f8AZe/au8Jaf4W8eX9kdR0S80Z5JNM1S2jV3kCeZJKysqxuwJfB2OpCEKG8mg/bh/aW8Y/tCfFb9nf4SfDrSfEes+EbxodMuJpJbW1gtYZSk1xqMrz/ADHlFjjhVGZmJ6KQQD9aaK/N79lD9sD4vfED44eLv2Y/2k/CFh4W+IPhm0GoRyaU7mzubcGLICySzclZo5EZZCGUsCqFcHjrb9rv9qr47/E34g+Fv2SfBnhifw/8Nb86beXvia5uBNfXCPIh+zx28kflq5ibYXyMAFmBO1QD9UqK+Tfg9+0Z4o1f4HeIPil+0P4HvvhdqPgtbp9XtrqKQxSQ2cXmtc2ZYZljcZCqCx3AqCwKs3xfpX7X37ffxJ8FX/x/+E3wh8PN8L4DcXFnZ6jPOdcvrC2Zg80flzom7CHAERyeEEgwSAfsFRXwnqn7eXw9g/Y4f9rzSNMnvLMRpCuks4jmGpPOts1q8uCAqSHJkCnMY3BckLXimmftJf8ABQ3R9A8MfFfxP8HdA8V+CfEgtZzp3haW6n122tLtPMSRg0kkbnaQcIpGcBimdwAP1XoqG2nW6t4rlFdFlRXCupRwGGcMrAFT6gjI71NQAUUUUAFFFFAHF+LPlltG/vBx+WP8ax4TkVq+Mfv2X/bT/wBlrHtugq0BbooopgFFFFABRRRQAV4b41/aY/Z/+HHiK48I+PPH2kaFrVosbS2l3dJFMglUOhZTyNykEexr3KvyL07wx8MfFX/BTv4t2XxT0nR9Y02LwppskMeswW9xAs/l2ADItyGUPtLDI5wT2zQB+lPgD4z/AAk+Kvmr8NvGWk+JpIF3yxWF7DcSxrkDc8aMXUZIGWAHIr0uvxj/AGkPD/wY+H37Un7P9z+zHa6VpPj2+8QRwanY+HPKgjl0l3jExu4bXCIpQyAsVBZN5O4Jx9ffG79pT4mWfxdtf2dv2a/C9l4o8eJZf2nqtzq0kkOl6TaNgRmYxlXd5NwOFYYBXAYkhVcD7eor4j+B/wC0l8Tr74u3v7O37SXhey8MePPsP9qaZc6TJJNpeq2QJWQwmQs6PGQeGY5w2QpUBuE1r9qP9oX4rfFDxX4C/ZH8G6Nq+j+Ark2Gra54jlnhtZdQjLCS2tVheNiUKld/zDOGIVCjO7gfovRXyL8Av2lNe8dad420j41+FJPh/wCK/huxbWY2LS2EltteQXVrNg+ZHsQlgN2AVIYhhj5/0T9pz9s74xaJffFr4BfDDQZ/hzFLP/ZsWtXM8es6vb2zFGlt1jkSKMuVIVXB54BfqS4H3d8X/i74H+BngHUPiV8RLuSz0PTGhSV4onnkLzyLFGqogJJLMB6DqTiu30LWtN8SaJp/iLRpftGn6rbxXVtJtK74Z0EkbbWAIypBwQCO9fA3xF/bG0bxB+w5rH7S3g/w9a6nJbG0tbvRNaiM0EN219Ba3EEyjbvEZk3I3GflYgcqND9pT9r7xF+z/wCGfg34ksfD0GrWvj26totRtoo5JLiOB4oZHWyRXUGUiQrGr5BOBRcD7+qrdX1lZCM3lxHAJWCJ5jhNzHooyRk+1fmX46/ap/bC+CKWPxQ+N/wq0ay+F9xcwRXy6VeyXer6TDcvsR7ht/lOVyB8saqzELuQsK8j/wCClHiH4ra1dfCHU/C9po154Iu/EmjXmhXbyzC7uNTljd41nThVtmUg7l+egD9mqK+GPir+0p8WvgF8FdA1v4n+F9K1H4m+LNZTQ9M0vSbqRdNa4uWbyHknn+ZUCqN/qxABAJZZPC3xW/bJ8K/ETw54c+N/w30fVfDniaY251XwfJeXA0l227Gvo7gE+Xk4Z12qBls8YIB9x0UUUAFFFFABRRRQAVp6QSL+MeoYfpWZWjpP/IQi/wCBf+gmhgdnRRRWYBRRRQB//9H9/KKKKACiiigDzuinMCrFT2OKbWgBRRRQAUUUUAFFFFABX47fsw/Gv4S/CL9pv9qaP4n+LdO8MNqnimE2ov7hYDMIZb3zNm7rt3rnHTIr9ia8b1n9nT9nzxHqt3r3iH4YeF9U1O/kaa5urrRbGeeaVzlnkkeEs7MeSSSTQB+Y37XPxp8P/ttar4W/ZL/ZuuH8ULqGqW2oa/rVqjiwsLK33KQzsoDAFxIXHy5VEUu74Xov2+PA2neH/jr8Dvid4s1jXPDHw706K80LUNZ0K4e1udIkmQrbSCeNWaNZS+2QhTmNGXqQD+qnhXwT4M8C2LaX4J0DT/D1m7bmg061itIi3TJSFVUn3xWlrehaJ4m0m50HxJp9vqumXq7J7W7iSeCVOu145AVYZ7EUgPx28ReA/wBjvXPHPw+8Jp8dPHfxV1zUdYtrnStOsPEcevxwXMWWS4uF8t0t1jBJZyyuq7j90PXoX7S/jDw38MP+Ci/wN8f+Pr6PRPDn/CP6naNqFy3l20crpdoA8h4UBpowSeBuBOBzX6H+Bvgr8H/hjdT33w68E6N4aurkFZZtOsILaV1JztZ40Viuei5wPSt7xl8PfAXxF0+PSviB4b03xNZQtvSDU7OG8jRyMblWZWAbHcc0wPzn/bB+OWvJ8Y/hJ8M7L4jv8NPhd45sbjUbvxZp8kSmchGaGKK8fckSMPLPmAgfvVYkgAV8q6/bfC/T/wBtX9n3S/hn8T/EXxWS21a7F7qWs6y2t2kUzLERBaXARYRIF+adYycBot2OK/bfxD8L/ht4t8L2vgnxR4V0rVvD1ikaW2n3VlDNaQLCnlxiKF0KR7E+VdoG0cDFUdN+Dfwi0ddCTSvBGh2Y8MSSy6T5Wm2yHT5Z9vmvakRgwvJsXeyYLYGScCkB8M/An/lJH+0f/wBgvw//AOkVrXnn7D2r+FdB/Zv/AGgtX8daZLrPhy28a+I21Ozhg+0vNZG1tROvk5G8eWWLDP3c1+pdh4L8HaX4k1Lxnpmg2Fn4g1lI477UYbWKO8ukhULGs86qJJAiqAoZjgAAdKPDHgrwd4Jtruz8GaDYaBBqFy95cx6faxWqT3MoAeaRYlUPIwUBnbLHAyeKYH4ceKv+FDfCX4O3fxq/Y3/aN1HwfNBH9rtPCFzqkV9BLOxBNp/Zc5MySkk5aRZQPvE7Tur9o/g14k8VeMfhL4N8WeObAaX4g1jSLK7v7ZVKCK5nhV5FCMSyfMfuEkr90nIrJtf2evgLY+JB4xsvhz4dg1xZBML2PSrRbhZQ27zBII8iTPO8fN717BSAKKKKYBRRRQAUUUUAFNf7pp1Nf7poAwb49a9krxu+HBr2JGDorjowB/OpkA6iiipAKKKKACvyd/4LK/8AJpOn/wDY0af/AOk91X6xVyfjPwF4F+I2kLoHxC8Oab4o0tJVnW01SzhvbcSoCFkEc6uu4BiA2MgE+tAH5jeGfjN/wSeh8N6VDqlt4A+2paQLP5nhyFn80RgPuP2M5O7OTnrXtH7Zv7RPw0+Hf7KIufD9ja+KB8T9Nj0nwrpMcJaHUE1KBREywAK3kRwyK+0AHJSMbWda9+/4ZO/ZZ/6I34M/8J7Tv/jFd5cfCL4UXl14dvrvwXok9z4Pjii0SV9OtmfS44NvlJZMY826ptXaIioXAx0FAH4q/sN6FrX7A37Ra/s/fHCys7eT4waXp11pOtxDhdQiU79NaU8ECV3i4PMgibGJRi38VPi74X+B/wDwVsvPH3jiOVPDsHh61tr+9jhecafFc2scSXMgjBZYxKUR2wcB+h6V+1njD4a/Dn4hvp8nj/wrpXiZ9IkM1kdTsYL02sjbcvCZ0fy2O1clcHgegr4eX9mbx/ef8FDNc+Pus6XZ3fw81Xwx/ZDGaWKVpZWhijaN7ZskodrA5GCKAPkH9rL4x+AP2wf2mv2e/hN+z3qP/CWXHhzXRq2qanYIxhsrUTW7yMsrAA+XFC8jkfKD5agljtHHftB+AfBngv8A4KQ+JfEXx98ZeJPhz4N+I2jQPo/iLRb5tODXNtBaRSWs9yscmIVMDZUgbWMJb5SGr9uvAfwW+EHwtubu9+GngnRfCtxfjbcS6Xp9vZvKuchWaFFJUHkLnA7Ctvxv8O/APxL0f/hH/iJ4c07xNpgYSC21K1iu4lcdGVZVYBh2YcigD8hfgn4F/Y21T9sLwqPhj8SPHvxX8deG7WW7i1KXUotW0axt1SVXS4u3hR9jCTbtjZkLyKoIZmFdV+xIqn9v39q9yBuF9EAe+Dcy5/lX6i+AvhZ8NPhZYS6X8NPCml+FrW4IaWPTLOG0ErKMBpPKVd7Ad2yauaJ8PfAHhnX9W8V+G/DOmaTrevMH1G/tLKGC6vWBLA3E0aK8pyScux5NAH5Y6CAP+CyXiTHfwZH/AOiLavIPGHh/9hP4nfF3x94p8JfFTXv2bfihpV9cJqrSXqaMlxeBm82VYXkHmkyKWZYZ4yxO4qd4Y/tbH8PfAMXjKT4jReGtMTxZND9mfWBZwjUXgAA8prrZ5pTCgbS2OBxxXK+N/gJ8D/iVq0evfEP4f6B4l1OIKFutR0y2up9qfdUySxsxUf3Sce1AH5KfAnxP+0J+1j+wv8efAniLVZ/Gk2nNc6d4a1sQ+Rca0tsPOMQ3Bd+/y0VWf5v3pV2JXjwP9ne2/Y+l/Z80+9+Jv7QnjrwL4i0G3mt9W8Ox+InsjBPCzBorOxFuWZGH3UTcRna3zA1/Rdo2i6N4c0u20Pw9YW+l6bZII4La1iSCCJB0VI0AVQPQACvKNf8A2bv2e/FXiZ/Gfib4aeHNV12V/MkvbrSbWaeSTrvkd4yXbPRmyR60Afnn8OdO/ZH+Gf8AwT41i/vPDfjDX/gt4jvnubmHWreGTU9szQwrdxrbNCI4BNCjxyKQwc7x8pBr4i+JOs/Dj9mrwBonxP8A2Gv2mNVvp7y7thbeB7q9TU963DAlGsQF8kx5wVmgLHlQ+/Gf6SZLGylsm0yW3jezeMwtCUBjMZG0oU6bccYxjHFeR+G/2c/2f/BviFfFvhL4a+G9G1qNt6XlnpNpBPG396N0jDIT3KkZ70Aeh+Dr/XNV8I6HqniezXT9YvLG2mvbZc7YLmSJWljGcnCOSoz6V0dFFABRRRQAUUUUAcP4x+/Zf9tP/Zax7boK1vGJzNZL3AkP57f8KybboKtAXKKKKYBRRRQAUUUUAFfjbffA34V/Hr/gpj8V/DHxa0Jdf0yw8MabeQQtPPAEnEVjGH3W8kbH5XYYJI56ZxX7JVzFr4J8GWPiq88dWWgafb+JdRhW3utUjtYkvp4E27Y5bgKJXQbFwrMQNo44FAH5J/Dj4f8Agf8AYc/buXwn/YttbeBvjBaCLw3qMyebNpl/GcPYpcy7pAkjtsI3ZbzINxO1jXN/F/wP4S8Lft/+MNV+Nfj/AMSfDHw78Q9Js59E1vSdVOkW081nBBBNa3F0FZQEMZZVcqFyueXQn9ivFfgDwJ48Syi8c+HNN8RJpswuLVdRs4bsQTDpJEJlbY/+0uD70njT4f8AgX4j6T/YXxA8Paf4k04MHFvqNrFdRK46MqyqwDDsRzSsB+aXwU8Ffsu3X7V+iXXw++J/jP4q+NfC2nXM631zqya3o9lbTxywvHNd+X/H5vCJIRvK9DurJ/Y1+KfgD9mbxJ8X/gD8ctbtvB2vW/iy/wBbtLrWJUtItS0+8SNYpo55CEclYd+MgkOAASGA/T3wR8OPh98NNOfSPh34a03wzZSsHkh020itEkcDG5xEq7mx3OT71meOvg78J/ihLbT/ABH8G6R4nlshiCTUrGC6eJc52o0qMQpPJUHB7igD5kX416H+2L8Lvjb4B+D1lfSWNlpd/olprbhI7LUr27tZUC2jFtzKrY3swUbWUjhga/PP9mfR/wBnVvgrZWfxK/aF8afDTxR4XFxaax4ffxU2kfYri3lcMltZPGGKEYIWMMdxKn5wRX7raD4e0DwrpNvoPhfTLbR9MtAVhtbOFLeCIEkkJHGFVQSSeB1rzrxP8APgX418Qf8ACV+MPh7oGt6zwWvL3TLaed9vA3vJGS2O27OO1MD8l/iR4X+Evh7/AIJdfEe++Cc/iK68L69q9jfx3HiQILq5mOpWEMk0WxI8wuYuCVBLBj3rrv25de/4RXw3+yV4oOny6qNH1rTLw2cEZlmuBbx2khijjHLO+3aq9yQK/XPX/BvhDxX4dk8H+KNDsNY0GVY0fT7y1iuLRlhZXjBgkVoyEZVKgrwQCOQK+Sf2ofgR40+Jfjr4Cat4AsbYaV8O/FVpqeoIZEtxBYwSQHEScBtqxkBF9ABSA8F/bW/az+A/xC/Zl1jwF8MfE1n418T/ABAW00/S9L01vtN2ZZriNsywr+8iZQp2q6hi+0Ac1xP7b2g33wr/AGZf2bYPE/mNH4D1/wAMw6pN/rDGbKxZZGYrnPMbc9CcDPIr9N9L+BvwX0Pxa/j7RvAmhWPiSRmkOowabbR3e987n81UDBmydzA5Pc13ev8Ah7w/4r0m40DxRplrrGmXY2zWt5ClxBKAc4eOQMrDPqKAPif9qL4k/sifEL4MaHdfF+6Hib4e+JdUjtbXWdJJuILC/UMFla5gbdAyAuGODwHRlOSp+Ox4r1H9n34yfCrwx+zT8e7r4v6H4y1i30+88L39/BrrW2nyMA86XMJP2dI0JI4jwV3HegcV+vmm/DH4b6N4Rk+H+k+FNKs/C82/zNKhsYEsH8xtz7rdUER3NycryeTWV4I+C3wf+Gt7NqXw88EaL4avLgMsk+nafb2srIxBKl4kVtuQPlzj2oA9NooopgFFFFABRRRQAVo6T/yEIv8AgX/oJrOrT0gE38Z9Ax/ShgdjRRRWYBRRRQB//9L9/KKKKACiiigDjdUtmt7pmx8khLA/zFZtd/NDFcIY5V3KawpdC5zDLx6MP6j/AAqlIDnaK2v7Du/76fmf8KP7Du/76fmf8KdwMWitr+w7v++n5n/Cj+w7v++n5n/CncDFora/sO7/AL6fmf8ACj+w7v8Avp+Z/wAKLgYtFbX9h3f99PzP+FH9h3f99PzP+FFwMWitr+w7v++n5n/Cj+w7v++n5n/Ci4GLRW1/Yd3/AH0/M/4Uf2Hd/wB9PzP+FFwMWitr+w7v++n5n/Cj+w7v++n5n/Ci4GLRW1/Yd3/fT8z/AIUf2Hd/30/M/wCFFwMWitr+w7v++n5n/Cj+w7v++n5n/Ci4GLRW1/Yd3/fT8z/hR/Yd3/fT8z/hRcDFora/sO7/AL6fmf8ACj+w7v8Avp+Z/wAKLgYtFbX9h3f99PzP+FH9h3f99PzP+FFwMWkboa2/7Du/76fmf8KQ6FdkffT8z/hRcDjLxMiuy8Oa5Bc26WFy4S5iAUA8b1HTHv6j8ary+G7yQffj/M/4VkzeC7+XpJF+bf8AxNJgelUV5mvhTxPENsGpeWOwE0g/kKX/AIRjxf8A9BY/9/5f8KmwHpdFeaf8Ix4v/wCgsf8Av/L/AIUf8Ix4v/6Cx/7/AMv+FFgPS6K80/4Rjxf/ANBY/wDf+X/Cj/hGPF//AEFj/wB/5f8ACiwHpdFeaf8ACMeL/wDoLH/v/L/hR/wjHi//AKCx/wC/8v8AhRYD0uivNP8AhGPF/wD0Fj/3/l/wo/4Rjxf/ANBY/wDf+X/CiwHpdFeaf8Ix4v8A+gsf+/8AL/hR/wAIx4v/AOgsf+/8v+FFgPS6K80/4Rjxf/0Fj/3/AJf8KP8AhGPF/wD0Fj/3/l/wosB6XRXmn/CMeL/+gsf+/wDL/hR/wjHi/wD6Cx/7/wAv+FFgPS6K80/4Rjxf/wBBY/8Af+X/AAo/4Rjxf/0Fj/3/AJf8KLAel0V5p/wjHi//AKCx/wC/8v8AhR/wjHi//oLH/v8Ay/4UWA9LorzT/hGPF/8A0Fj/AN/5f8KP+EY8X/8AQWP/AH/l/wAKLAel0V5p/wAIx4v/AOgsf+/8v+FH/CMeL/8AoLH/AL/y/wCFFgPS6guLm3tIjPcyCONepY4rzv8A4Rjxd31Ykf8AXeX/AAqM+C9YlYPc3SSkd2d2P6rRYCpqWonV9QNyoIiUbUB67R3P1NXYBgVfg8J3sXWSL8C3+FaCaBdr/HH+Z/wqrgZNFbX9h3f99PzP+FH9h3f99PzP+FO4GLRW1/Yd3/fT8z/hR/Yd3/fT8z/hRcDFora/sO7/AL6fmf8ACj+w7v8Avp+Z/wAKLgYtFbX9h3f99PzP+FH9h3f99PzP+FFwMWitr+w7v++n5n/Cj+w7v++n5n/Ci4GLRW1/Yd3/AH0/M/4Uf2Hd/wB9PzP+FFwMWitr+w7v++n5n/Cj+w7v++n5n/Ci4GLRW1/Yd3/fT8z/AIUf2Hd/30/M/wCFFwMWitr+w7v++n5n/Cj+w7v++n5n/Ci4GLRW1/Yd3/fT8z/hR/Yd3/fT8z/hRcDFora/sO7/AL6fmf8ACj+w7v8Avp+Z/wAKLgYtFbX9h3f99PzP+FH9h3f99PzP+FFwMWitr+w7v++n5n/CgaHdd3Qfif8AClcDFro9EtmXddOMAjav9TUtvokSMGnfzMdhwK2wAoCqMAdKTYC0UUVIBRRRQB//0/38oqh/a2l/8/kP/fxf8aP7W0v/AJ/If+/i/wCNOzC5foqh/a2l/wDP5D/38X/Gj+1tL/5/If8Av4v+NFmFy/RVD+1tL/5/If8Av4v+NH9raX/z+Q/9/F/xoswuX6Kof2tpf/P5D/38X/Gj+1tL/wCfyH/v4v8AjRZhcv0VQ/tbS/8An8h/7+L/AI0f2tpf/P5D/wB/F/xoswuX6Kof2tpf/P5D/wB/F/xo/tbS/wDn8h/7+L/jRZhcv0VQ/tbS/wDn8h/7+L/jR/a2l/8AP5D/AN/F/wAaLMLl+iqH9raX/wA/kP8A38X/ABo/tbS/+fyH/v4v+NFmFy/RVD+1tL/5/If+/i/40f2tpf8Az+Q/9/F/xoswuX6Kof2tpf8Az+Q/9/F/xo/tbS/+fyH/AL+L/jRZhcv0VQ/tbS/+fyH/AL+L/jR/a2l/8/kP/fxf8aLMLl+iqH9raX/z+Q/9/F/xo/tbS/8An8h/7+L/AI0WYXL9FUP7W0v/AJ/If+/i/wCNH9raX/z+Q/8Afxf8aLMLl+iqH9raX/z+Q/8Afxf8aP7W0v8A5/If+/i/40WYXL9FUP7W0v8A5/If+/i/40f2tpf/AD+Q/wDfxf8AGizC5foqh/a2l/8AP5D/AN/F/wAaP7W0v/n8h/7+L/jRZhcv0VQ/tbS/+fyH/v4v+NH9raX/AM/kP/fxf8aLMLl+iqH9raX/AM/kP/fxf8aP7W0v/n8h/wC/i/40WYXL9FUP7W0v/n8h/wC/i/40f2tpf/P5D/38X/GizC5foqh/a2l/8/kP/fxf8aP7W0v/AJ/If+/i/wCNFmFy/RVD+1tL/wCfyH/v4v8AjR/a2l/8/kP/AH8X/GizC5foqh/a2l/8/kP/AH8X/Gj+1tL/AOfyH/v4v+NFmFy/RVD+1tL/AOfyH/v4v+NH9raX/wA/kP8A38X/ABoswuX6Kof2tpf/AD+Q/wDfxf8AGj+1tL/5/If+/i/40WYXL9FUP7W0v/n8h/7+L/jR/a2l/wDP5D/38X/GizC5foqh/a2l/wDP5D/38X/Gj+1tL/5/If8Av4v+NFmFy/RVD+1tL/5/If8Av4v+NH9raX/z+Q/9/F/xoswuX6Kof2tpf/P5D/38X/Gj+1tL/wCfyH/v4v8AjRZhcv0VQ/tbS/8An8h/7+L/AI0f2tpf/P5D/wB/F/xoswuX6Kof2tpf/P5D/wB/F/xo/tbS/wDn8h/7+L/jRZhcv0VQ/tbS/wDn8h/7+L/jR/a2l/8AP5D/AN/F/wAaLMLl+iqH9raX/wA/kP8A38X/ABo/tbS/+fyH/v4v+NFmFy/RVD+1tL/5/If+/i/40f2tpf8Az+Q/9/F/xoswuX6Kof2tpf8Az+Q/9/F/xo/tbS/+fyH/AL+L/jRZhcv0VQ/tbS/+fyH/AL+L/jR/a2l/8/kP/fxf8aLMLl+iqH9raX/z+Q/9/F/xo/tbS/8An8h/7+L/AI0WYXL9FUP7W0v/AJ/If+/i/wCNH9raX/z+Q/8Afxf8aLMLl+iqH9raX/z+Q/8Afxf8aP7W0v8A5/If+/i/40WYXL9FUP7W0v8A5/If+/i/40f2tpf/AD+Q/wDfxf8AGizC5foqh/a2l/8AP5D/AN/F/wAaP7W0v/n8h/7+L/jRZhcv0VQ/tbS/+fyH/v4v+NH9raX/AM/kP/fxf8aLMLl+iqH9raX/AM/kP/fxf8aP7W0v/n8h/wC/i/40WYXL9FUP7W0v/n8h/wC/i/40f2tpf/P5D/38X/GizC5foqh/a2l/8/kP/fxf8aP7W0v/AJ/If+/i/wCNFmFy/RVD+1tL/wCfyH/v4v8AjR/a2l/8/kP/AH8X/GizC5foqh/a2l/8/kP/AH8X/Gj+1tL/AOfyH/v4v+NFmFy/RVD+1tL/AOfyH/v4v+NH9raX/wA/kP8A38X/ABoswuf/1P3f/szTf+fWL/v2v+FH9mab/wA+sX/ftf8ACrtFa3ZnYpf2Zpv/AD6xf9+1/wAKP7M03/n1i/79r/hV2ii7CxS/szTf+fWL/v2v+FH9mab/AM+sX/ftf8Ku0UXYWKX9mab/AM+sX/ftf8KP7M03/n1i/wC/a/4VdoouwsUv7M03/n1i/wC/a/4Uf2Zpv/PrF/37X/CrtFF2Fil/Zmm/8+sX/ftf8KP7M03/AJ9Yv+/a/wCFXaKLsLFL+zNN/wCfWL/v2v8AhR/Zmm/8+sX/AH7X/CrtFF2Fil/Zmm/8+sX/AH7X/Cj+zNN/59Yv+/a/4VdoouwsUv7M03/n1i/79r/hR/Zmm/8APrF/37X/AAq7RRdhYpf2Zpv/AD6xf9+1/wAKP7M03/n1i/79r/hV2ii7CxS/szTf+fWL/v2v+FH9mab/AM+sX/ftf8Ku0UXYWKX9mab/AM+sX/ftf8KP7M03/n1i/wC/a/4VdoouwsUv7M03/n1i/wC/a/4Uf2Zpv/PrF/37X/CrtFF2Fil/Zmm/8+sX/ftf8KP7M03/AJ9Yv+/a/wCFXaKLsLFL+zNN/wCfWL/v2v8AhR/Zmm/8+sX/AH7X/CrtFF2Fil/Zmm/8+sX/AH7X/Cj+zNN/59Yv+/a/4VdoouwsUv7M03/n1i/79r/hR/Zmm/8APrF/37X/AAq7RRdhYpf2Zpv/AD6xf9+1/wAKP7M03/n1i/79r/hV2ii7CxS/szTf+fWL/v2v+FH9mab/AM+sX/ftf8Ku0UXYWKX9mab/AM+sX/ftf8KP7M03/n1i/wC/a/4VdoouwsUv7M03/n1i/wC/a/4Uf2Zpv/PrF/37X/CrtFF2Fil/Zmm/8+sX/ftf8KP7M03/AJ9Yv+/a/wCFXaKLsLFL+zNN/wCfWL/v2v8AhR/Zmm/8+sX/AH7X/CrtFF2Fil/Zmm/8+sX/AH7X/Cj+zNN/59Yv+/a/4VdoouwsUv7M03/n1i/79r/hR/Zmm/8APrF/37X/AAq7RRdhYpf2Zpv/AD6xf9+1/wAKP7M03/n1i/79r/hV2ii7CxS/szTf+fWL/v2v+FH9mab/AM+sX/ftf8Ku0UXYWKX9mab/AM+sX/ftf8KP7M03/n1i/wC/a/4VdoouwsUv7M03/n1i/wC/a/4Uf2Zpv/PrF/37X/CrtFF2Fil/Zmm/8+sX/ftf8KP7M03/AJ9Yv+/a/wCFXaKLsLFL+zNN/wCfWL/v2v8AhR/Zmm/8+sX/AH7X/CrtFF2Fil/Zmm/8+sX/AH7X/Cj+zNN/59Yv+/a/4VdoouwsUv7M03/n1i/79r/hR/Zmm/8APrF/37X/AAq7RRdhYpf2Zpv/AD6xf9+1/wAKP7M03/n1i/79r/hV2ii7CxS/szTf+fWL/v2v+FH9mab/AM+sX/ftf8Ku0UXYWKX9mab/AM+sX/ftf8KP7M03/n1i/wC/a/4VdoouwsUv7M03/n1i/wC/a/4Uf2Zpv/PrF/37X/CrtFF2Fil/Zmm/8+sX/ftf8KP7M03/AJ9Yv+/a/wCFXaKLsLFL+zNN/wCfWL/v2v8AhR/Zmm/8+sX/AH7X/CrtFF2Fil/Zmm/8+sX/AH7X/Cj+zNN/59Yv+/a/4VdoouwsUv7M03/n1i/79r/hR/Zmm/8APrF/37X/AAq7RRdhYpf2Zpv/AD6xf9+1/wAKP7M03/n1i/79r/hV2ii7CxS/szTf+fWL/v2v+FH9mab/AM+sX/ftf8Ku0UXYWKX9mab/AM+sX/ftf8KP7M03/n1i/wC/a/4VdoouwsUv7M03/n1i/wC/a/4Uf2Zpv/PrF/37X/CrtFF2Fil/Zmm/8+sX/ftf8KP7M03/AJ9Yv+/a/wCFXaKLsLFL+zNN/wCfWL/v2v8AhR/Zmm/8+sX/AH7X/CrtFF2Fj//V/dfPif8A58bP/wAC5P8A5Hoz4n/58bP/AMC5P/keuloquYVjms+J/wDnxs//AALk/wDkejPif/nxs/8AwLk/+R66WijmCxzWfE//AD42f/gXJ/8AI9GfE/8Az42f/gXJ/wDI9dLRRzBY5rPif/nxs/8AwLk/+R6M+J/+fGz/APAuT/5HrpaKOYLHNZ8T/wDPjZ/+Bcn/AMj0Z8T/APPjZ/8AgXJ/8j10tFHMFjms+J/+fGz/APAuT/5Hoz4n/wCfGz/8C5P/AJHrpaKOYLHNZ8T/APPjZ/8AgXJ/8j0Z8T/8+Nn/AOBcn/yPXS0UcwWOaz4n/wCfGz/8C5P/AJHoz4n/AOfGz/8AAuT/AOR66WijmCxzWfE//PjZ/wDgXJ/8j0Z8T/8APjZ/+Bcn/wAj10tFHMFjms+J/wDnxs//AALk/wDkejPif/nxs/8AwLk/+R66WijmCxzWfE//AD42f/gXJ/8AI9GfE/8Az42f/gXJ/wDI9dLRRzBY5rPif/nxs/8AwLk/+R6M+J/+fGz/APAuT/5HrpaKOYLHNZ8T/wDPjZ/+Bcn/AMj0Z8T/APPjZ/8AgXJ/8j10tFHMFjms+J/+fGz/APAuT/5Hoz4n/wCfGz/8C5P/AJHrpaKOYLHNZ8T/APPjZ/8AgXJ/8j0Z8T/8+Nn/AOBcn/yPXS0UcwWOaz4n/wCfGz/8C5P/AJHoz4n/AOfGz/8AAuT/AOR66WijmCxzWfE//PjZ/wDgXJ/8j0Z8T/8APjZ/+Bcn/wAj10tFHMFjms+J/wDnxs//AALk/wDkejPif/nxs/8AwLk/+R66WijmCxzWfE//AD42f/gXJ/8AI9GfE/8Az42f/gXJ/wDI9dLRRzBY5rPif/nxs/8AwLk/+R6M+J/+fGz/APAuT/5HrpaKOYLHNZ8T/wDPjZ/+Bcn/AMj0Z8T/APPjZ/8AgXJ/8j10tFHMFjms+J/+fGz/APAuT/5Hoz4n/wCfGz/8C5P/AJHrpaKOYLHNZ8T/APPjZ/8AgXJ/8j0Z8T/8+Nn/AOBcn/yPXS0UcwWOaz4n/wCfGz/8C5P/AJHoz4n/AOfGz/8AAuT/AOR66WijmCxzWfE//PjZ/wDgXJ/8j0Z8T/8APjZ/+Bcn/wAj10tFHMFjms+J/wDnxs//AALk/wDkejPif/nxs/8AwLk/+R66WijmCxzWfE//AD42f/gXJ/8AI9GfE/8Az42f/gXJ/wDI9dLRRzBY5rPif/nxs/8AwLk/+R6M+J/+fGz/APAuT/5HrpaKOYLHNZ8T/wDPjZ/+Bcn/AMj0Z8T/APPjZ/8AgXJ/8j10tFHMFjms+J/+fGz/APAuT/5Hoz4n/wCfGz/8C5P/AJHrpaKOYLHNZ8T/APPjZ/8AgXJ/8j0Z8T/8+Nn/AOBcn/yPXS0UcwWOaz4n/wCfGz/8C5P/AJHoz4n/AOfGz/8AAuT/AOR66WijmCxzWfE//PjZ/wDgXJ/8j0Z8T/8APjZ/+Bcn/wAj10tFHMFjms+J/wDnxs//AALk/wDkejPif/nxs/8AwLk/+R66WijmCxzWfE//AD42f/gXJ/8AI9GfE/8Az42f/gXJ/wDI9dLRRzBY5rPif/nxs/8AwLk/+R6M+J/+fGz/APAuT/5HrpaKOYLHNZ8T/wDPjZ/+Bcn/AMj0Z8T/APPjZ/8AgXJ/8j10tFHMFjms+J/+fGz/APAuT/5Hoz4n/wCfGz/8C5P/AJHrpaKOYLHNZ8T/APPjZ/8AgXJ/8j0Z8T/8+Nn/AOBcn/yPXS0UcwWOaz4n/wCfGz/8C5P/AJHoz4n/AOfGz/8AAuT/AOR66WijmCxzWfE//PjZ/wDgXJ/8j0Z8T/8APjZ/+Bcn/wAj10tFHMFjms+J/wDnxs//AALk/wDkejPif/nxs/8AwLk/+R66WijmCxzWfE//AD42f/gXJ/8AI9GfE/8Az42f/gXJ/wDI9dLRRzBY5rPif/nxs/8AwLk/+R6M+J/+fGz/APAuT/5HrpaKOYLHNZ8T/wDPjZ/+Bcn/AMj0Z8T/APPjZ/8AgXJ/8j10tFHMFjms+J/+fGz/APAuT/5Hoz4n/wCfGz/8C5P/AJHrpaKOYLHNZ8T/APPjZ/8AgXJ/8j0Z8T/8+Nn/AOBcn/yPXS0UcwWP/9b9/KKKKACiiigAooooAKKKKACiiigAooooAKKKKACiiigAooooAKKKKACiiigAooooAKKKKACiiigAooooAKKKKACiiigAooooAKKKKACiiigAooooAKKKKACiiigAooooAKKKKACiiigAooooAKKKKACiiigAooooAKKKKACiiigAooooAKKKKACiiigAooooAKKKKACiiigAooooAKKKKACiiigAooooAKKKKACiiigAooooAKKKKACiiigD/9f9/KKKKACiiigAooooAKKKKACiiigAooooAKKKKACiiigAooooAKKKKACiiigAooooAKKKKACiiigAooooAKKKKACiiigAooooAKKKKACiiigAooooAKKKKACiiigAooooAKKKKACiiigAooooAKKKKACiiigAooooAKKKKACiiigAooooAKKKKACiiigAooooAKKKKACiiigAooooAKKKKACiiigAooooAKKKKACiiigAooooAKKKKACiiigD/9D9/KKKKACiiigAooooAKKKKACiiigAooooAKKKKACiiigAooooAKKKKACiiigAooooAKKKKACiiigAooooAKKKKACiiigAooooAKKKKACiiigAooooAKKKKACiiigAooooAKKKKACiiigAooooAKKKKACiiigAooooAKKKKACiiigAooooAKKKKACiiigAooooAKKKKACiiigAooooAKKKKACiiigAooooAKKKKACiiigAooooAKKKKACiiigD/9H9/KKKKACiiigAooooAKKKKACiiigAooooAKKKKACiiigAooooAKKKKACiiigAooooAKKKKACiiigAooooAKKKKACiiigAooooAKKKKACiiigAooooAKKKKACiiigAooooAKKKKACiiigAooooAKKKKACiiigAooooAKKKKACiiigAooooAKKKKACiiigAooooAKKKKACiiigAooooAKKKKACiiigAooooAKKKKACiiigAooooAKKKKACiiigD/9L9/KKKKACiiigAooooAKKKKACiiigAooooAKKKKACiiigAooooAKKKKACiiigAooooAKKKKACiiigAooooAKKKKACiiigAooooAKKKKACiiigAooooAKKKKACiiigAooooAKKKKACiiigAooooAKKKKACiiigAooooAKKKKACiiigAooooAKKKKACiiigAooooAKKKKACiiigAooooAKKKKACiiigAooooAKKKKACiiigAooooAKKKKACiiigD/9P9/KKKKACiiigAooooAKKKKACiiigAooooAKKKKACiiigAooooAKKKKACiiigAooooAKKKKACiiigAooooAKKKKACiiigAooooAKKKKACiiigAooooAKKKKACiiigAooooAKKKKACiiigAooooAKKKKACiiigAooooAKKKKACiiigAooooAKKKKACiiigAooooAKKKKACiiigAooooAKKKKACiiigAooooAKKKKACiiigAooooAKKKKACiiigD/9T9/KKKKACiiigAooooAKKKKACiiigAooooAKKKKACiiigAooooAKKKKACiiigAooooAKKKKACiiigAooooAKKKKACiiigAooooAKKKKACiiigAooooAKKKKACiiigAooooAKKKKACiiigAooooAKKKKACiiigAooooAKKKKACiiigAooooAKKKKACiiigAooooAKKKKACiiigAooooAKKKKACiiigAooooAKKKKACiiigAooooAKKKKACiiigD/9X9/KKKKACiiigAooooAKKKKACiiigAooooAKKKKACiiigAooooAKKKKACiiigAooooAKKKKACiiigAooooAKKKKACiiigAooooAKKKKACiiigAooooAKKKKACiiigAooooAKKKKACiiigAooooAKKKKACiiigAooooAKKKKACiiigAooooAKKKKACiiigAooooAKKKKACiiigAooooAKKKKACiiigAooooAKKKKACiiigAooooAKKKKACiiigD/9b9/KKKKACiiigAooooAKKKKACiiigAooooAKKKKACiiigAooooAKKKKACiiigAooooAKKKKACiiigAooooAKKKKACiiigAooooAKKKKACiiigAooooAKKKKACiiigAooooAKKKKACiiigAooooAKKKKACiiigAooooAKKKKACiiigAooooAKKKKACiiigAooooAKKKKACiiigAooooAKKKKACiiigAooooAKKKKACiiigAooooAKKKKACiiigD/9f9/KKKKACiiigAooooAKKKKACiiigAooooAKKKKACiiigAooooAKKKKACiiigAooooAKKKKACiiigAooooAKKKKACiiigAooooAKKKKACiiigAooooAKKKKACiiigAooooAKKKKACiiigAooooAKKKKACiiigAooooAKKKKACiiigAooooAKKKKACiiigAooooAKKKKACiiigAooooAKKKKACiiigAooooAKKKKACiiigAooooAKKKKACiiigD/9D9/KKKKACiiigAooooAKKKKACiiigAooooAKKKKACiiigAooooAKKKKACiiigAooooAKKKKACiiigAooooAKKKKACiiigAooooAKKKKACiiigAooooAKKKKACiiigAooooAKKKKACiiigAooooAKKKKACiiigAooooAKKKKACiiigAooooAKKKKACiiigAooooAKKKKACiiigAooooAKKKKACiiigAooooAKKKKACiiigAooooAKKKKACiiigD/9H9/KKKKACiiigAooooAKKKKACiiigAooooAKKKKACiiigAooooAKKKKACiiigAooooAKKKKACiiigAooooAKKKKACiiigAooooAKKKKACiiigAooooAKKKKACiiigAooooAKKKKACiiigAooooAKKKKACiiigAooooAKKKKACiiigAooooAKKKKACiiigAooooAKKKKACiiigAooooAKKKKACiiigAooooAKKKKACiiigAooooAKKKKACiiigD/9L9/KKKKACiiigAooooAKKKKACiiigAooooAKKKKACiiigAooooAKKKKACiiigAooooAKKKKACiiigAooooAKKKKACiiigAooooAKKKKACiiigAooooAKKKKACiiigAooooAKKKKACiiigAooooAKKKKACiiigAooooAKKKKACiiigAooooAKKKKACiiigAooooAKKKKACiiigAooooAKKKKACiiigAooooAKKKKACiiigAooooAKKKKACiiigD/9P9/KKKKACiiigAooooAKKKKACiiigAooooAKKKKACiiigAooooAKKKKACiiigAooooAKKKKACiiigAooooAKKKKACiiigAooooAKKKKACiiigAooooAKKKKACiiqt1fWdku+7mWIe55P0HU0AWqK4q98Z20eVsYjKf7zfKv5dT+lcle+INVvsiSYoh/hT5R+nJ/E1rGi2Zuoj0691nTbDIuJ1Dj+EfM35D+tcle+NHOVsINv8AtScn8h/jXCUVtGikZuozo08V60r7jKrD+6UXH6AGu50PXodXUxsvlzoMlc8EeoryOr2mXhsL+G6HRGG73U8H9KJ001oKM3c9uopAQwDKcg8g0tch0hRRRQAUUUUAFFFFABRRRQAUUUUAFFFFABRRRQAUUUUAFFFFABRRRQAUUUUAFFFFABRRRQAUUUUAFFFFABRRRQAUUUUAFFFFABRRRQAUUUUAf//U/fyiiigAooooAKKKKACiiigAooooAKKKKACiiigAooooAKKKKACiiigAooooAKKKKACiiigAooooAKKKKACiiigAooooAKKKKACiiigAooooAKKwb7xHpViSjSebIP4Y+fzPT9a5G98Y302Vs0WBfU/M368fpVxptkOaR6RLNFAhkmdY0HUscD9a5m98XabbZW33XLj+7wv5n+gNcQNP13VgLlo5JgejOePw3Hp9KX/hG9b/AOfU/wDfS/41qqUerIc30RZvfFWq3WViYW6HsnX/AL66/liucd3kYvIxZj1JOSa2v+Eb1v8A59T/AN9L/jR/wjet/wDPqf8Avpf8a1XKtjNqT3MOitz/AIRvW/8An1P5r/jR/wAI3rf/AD6n81/xquZBysw6K3P+Eb1v/n1P5r/jR/wjet/8+p/Nf8aOZBysw6K3P+Eb1v8A59T+a/40f8I3rf8Az6n81/xo5kHKz0Dwze/bNJjDHLwfuz+HT9MV0FebaTbeJNIMn2ez3iXGQxGOO/DVu2/iWSKdbXWbY2jN0fnb/wDq9+a5Zw10Noy01OsooBzyKKyNAooooAKKKKACiiigAooooAKKKKACiiigAooooAKKKKACiiigAooooAKKKKACiiigAooooAKKKKACiiigAooooAKKKKACiiigAooooA//1f38ooooAKKKKACiiigAooooAKKKKACiiigAooooAKKKKACiiigAooooAKKKKACiiigAooooAKKKKACiiigAooooAKKKKACiiigAooooAK47xbqklpCljbttecEsR1C9MfjXY15x41gcXdvc/wALJs/FST/WtKSvIio9Diq2/D8FpPqSfbXVYowXO8gAkdBz71iUV1tHOme3/wBpacOBdRf99r/jR/aWnf8AP1F/32v+NeIUVj7BGvtT2/8AtLTv+fqL/vtf8aP7S07/AJ+ov++1/wAa8Qoo9gg9qe3/ANpad/z9Rf8Afa/40f2lp3/P1F/32v8AjXiFFHsEHtT2/wDtLTv+fqL/AL7X/Gj+0tO/5+ov++1/xrxCij2CD2p7f/aWnf8AP1F/32v+NH9pad/z9Rf99r/jXiFFHsEHtT2/+0tO/wCfqL/vtf8AGs/U30nUbOS2luYSSCVO9eG7HrXkFFNUfMXtfI9Y8K3T3OkKJDkwsY8+wwR+QOK6SuR8F/8AILl/67N/6CtddWFTdmsdgoooqCgooooAKKKKACiiigAooooAKKKKACiiigAooooAKKKKACiiigAooooAKKKKACiiigAooooAKKKKACiiigAooooAKKKKACiiigD/1v38ooooAKKKKACiiigAooooAKKKKACiiigAooooAKKKKACiiigAooooAKKKKACiiigAooooAKKKKACiiigAooooAKKKKACiiigAooooAKwPE1l9s0mXaMvD+8X/AID1/TNb9IQGBUjINNOzuJq54JW5oGlw6tePbTsyKsZfK4zkEDuD61S1OzNhfz2h6Ixx/unkfpXQeC/+QpL/ANcW/wDQlrsk/dujmitbM3P+EK07/ntL+a/4Uf8ACFad/wA9pfzX/Cuxorm9pLudHIjjv+EK07/ntL+a/wCFH/CFad/z2l/Nf8K7Gij2ku4ciOO/4QrTv+e0v5r/AIUf8IVp3/PaX81/wrsaKPaS7hyI47/hCtO/57S/mv8AhR/whWnf89pfzX/Cuxoo9pLuHIjjv+EK07/ntL+a/wCFH/CFad/z2l/Nf8K7GsjXbqay0m4uLc7ZFCgH03MB/WhVJPqJwRi/8IVp3/PaX81/wo/4QrTv+e0v5r/hXDf2zq3/AD+S/wDfZ/xr1PQrqa90m3uLg7pGDAn12sR/StJ8y6kx5X0MjwX/AMguX/rs3/oK111cj4L/AOQXL/12b/0Fa66sqnxMuGwUUUVBQUUUUAFFFFABRRRQAUUUUAFFFFABRRRQAUUUUAFFFFABRRRQAUUUUAFFFFABRRRQAUUUUAFFFFABRRRQAUUUUAFFFFABRRRQB//X/fyiiigAooooAKKKKACiiigAooooAKKKKACiiigAooooAKKKKACiiigAooooAKKKKACiiigAooooAKKKKACiiigAooooAKKKKACiiigAooooA8+8aWWHgv1HDfu2+o5H9ap+C/8AkKS/9cW/9CWu51qy+36bPbgZfbuX/eXkfn0rhvBf/IUl/wCuLf8AoS10RleDMWvePTaKKK5zYKKKKACiiigAooooAKz9VsjqOnzWatsMgGCemQQR/KtCimmDR5f/AMIbqv8Afi/76P8A8TXoGlWR07T4bNm3mMHJHTJJJ/nWhRVSqN7kxgkcj4L/AOQXL/12b/0Fa66uR8F/8guX/rs3/oK111FT4mENgoooqCgooooAKKKKACiiigAooooAKKKKACiiigAooooAKKKKACiiigAooooAKKKKACiiigAooooAKKKKACiiigAooooAKKKKACiiigD/0P38ooooAKKKKACiiigAooooAKKKKACiiigAooooAKKKKACiiigAooooAKKKKACiiigAooooAKKKKACiiigAooooAKKKKACiiigAooooAKKKKACvPrcR6H4pkWX5IbkEKewDkEfkRivQazNU0m11aARXAwy8q46qf8ParhK25MkadFcbHpfiiyXybS+R4l4G8c4/EH+dSfZ/GP8Az8w/kP8A4mnyeYc3kddRXI/Z/GP/AD8w/kP/AImj7P4x/wCfmH8h/wDE0cnmHN5HXUVyPkeMP+fmD8v/ALGl8jxh/wA/EH5f/Y0uTzDn8jraK5LyPGH/AD8Qfl/9jR5HjD/n4g/L/wCxp8nmHN5HW0VyXkeMP+fiD8v/ALGjyPGH/PxB+X/2NHJ5hzHW1S1C8isLOW6lOAgOPduwH1rn/I8Yf8/MH5f/AGNEXh68vJ1n126+0BORGvC/yH6D8aFFdWLmfRE/hO2e30hWcY85zIPoQAP5V01IAFAVRgDoKWok7u5SVkFFFFIYUUUUAFFFFABRRRQAUUUUAFFFFABRRRQAUUUUAFFFFABRRRQAUUUUAFFFFABRRRQAUUUUAFFFFABRRRQAUUUUAFFFFABRRRQB/9H9/KKKKACiiigAooooAKKKKACiiigAooooAKKKKACiiigAooooAKKKKACiiigAooooAKKKKACiiigAooooAKKKKACiiigAooooAKKKKACiiigAooooAKKKKACiiigAooooAKKKKACiiigAooooAKKKKACiiigAooooAKKKKACiiigAooooAKKKKACiiigAooooAKKKKACiiigAooooAKKKKACiiigAooooAKKKKACiiigAooooAKKKKACiiigD/9L9/KKKKACiiigAooooAKKKKACiiigAooooAKKKKACiiigAooooAKKKKACiiigAooooAKKKKACiiigAooooAKKKKACiiigAooooAKKKKACiiigAooooAKKKKACiiigAooooAKKKKACiiigAooooAKKKKACiiigAooooAKKKKACiiigAooooAKKKKACiiigAooooAKKKKACiiigAooooAKKKKACiiigAooooAKKKKACiiigAooooAKKKKACiiigD/9P9/KKKKACiiigAooooAKKKKACiiigAooooAKKKKACiiigAooooAKKKKACiiigAooooAKKKKACiiigAooooAKKKKACiiigAooooAKKKKACiiigAooooAKKKKACiiigAooooAKKKKACiiigAooooAKKKKACiiigAooooAKKKKACiiigAooooAKKKKACiiigAooooAKKKKACiiigAooooAKKKKACiiigAooooAKKKKACiiigAooooAKKKKACiiigD/9T9/KKKKACiiigAooooAKKKKACiiigAooooAKKKKACiiigAooooAKKKKACiiigAooooAKKKKACiiigArzOw8S6vpXjq48K+JJRJb6gpm02baEyB96JsYBYf0/2hXplcF8RfDq694ekngfyL/S83drMOCkkQ3Yz6MBj64PanEid7XRT8b+J9VtdQ03wn4WZRrGpuGLsodYLdfvSMDxzg4+h74rubrULHSbZJdVvYoFACmSZ1jDEDrk4GT7V5h8KbGfVLW4+IOsus+pa2WAIGBFDExQIo7ZK5+gHfOczQtKs/HnjXxFqXiWMXkGjXBsrS3fmJAhIZivckrnn1PoMVYhTe/c9ns7+x1GEXOn3Ed1EeN8Th1z9VyKfFeWlxNLbwTpJLAQJEVgWQnpuA5Ge2a8YutNtfAfxF0MeHk+y2PiESw3Nsp/dl4gCrhexBYdPf1NafgP8A5Hzx1/13tf8A0GSly9RqprZnqjXlolylk86LcOpZYywDso6kL1I96sV5Hq3/ACWbRP8AsHTfzevXKTRcZXueV+EfEM7a94vXWr7baWF4iRec4VIlO7gE8AcV6TZ39jqMIuNPuI7mI8b4nDr+akivDPCXhnS9f8b+MJtZiF3BbXq7IH5i3tvy7L0JAGBnpk1qaRp1p4V+LcmkaLH9msdT037Q8CkiMSLIVDBeg4U/mapoyhNpanrd9qmmaWgk1O7htEboZpFjB+hYipI7+xmtTfQ3Eb2ygsZVcFAByTuBxgd68e8RH4bW3iu7utdM2uaq6ov2XyzcpAoHAVFXauepDEnv35y/h7caZL461/RtJs5rLSLq0SY2lwhjw/yoxCE8Bgx//Vily6Fe01se9QXEF1CtxayLNE4yroQykexHBpkV5ZzzS20E8cksGBIisCyZ6bgORn3ryj4d3y+GtM17wzqbkDwzNK4J6/ZXBlRvx+Y/jXO6Vd6j4c+F+t+OiNmqa1I11uxkoJpBHHjPZQ24fWjlD2ulz2ybX9Ct7safcajbRXROBE0yLJk/7JOf0rWr5g0iP4dP4citdT0DUbu8uYg890bSR5WlcZZlk+p4xweM57+qfCe/1a98Ixxaykyz2crwKbhCkjRqAUJB64DYz7dabiEKl3Y9Duru0sYTcXsyW8S4BeRgijPTk4FVJtb0a3ulsbi/t4rl8bYmlRXOemFJyfyrzr41/wDJPr3/AK6Qf+jBTdZ+G/hb/hEb0T2azXwtpJWu3yZ2mCFt5c88tzjp2xSSQ5Td2ketVjr4h0B7v+z01K2a6zt8oTIZM+m3Oc14hqHiXWV+DuiSW9wyXmqPFYmbPzBSXUnPqVTGevOc5rubj4S+C20NtJgsEjmWPCXP/LYSAcOX+vJHT2o5e4vaN/CenUV518K9dvvEHguzvNScy3MTPC8h6v5bYBJ7nGMnueao/GHXb7QvB5Onu0Ut9OlqXT76q4Zm2+5C4/Gjl1sU6i5eY72PX9CmvP7Oi1G2e7Bx5KzIZM+m0HP6VcmvrK3nitp7iOOafiNGcKz4/ugnJ/CvmzUrb4dnw9Jp2l+HtShvYoiYLkWkgm85RlWL+7Dnt6Yrvxo194++HWm3Go77TXLZfNhmkUxyJcQsVDHgEB9vP1B7Cm4kKo2eq3d7Z2EYmvp47eMkKGkYIMnoMkjmh72zjuVs5J41ndS4jLAOVHUhc5x714X4Qvrr4pazbarrSoln4dVB9nVgwlvWHMpA/hGPl9+hPNS+NNHj174saJpdxIyW01g/nhG2l41aQlMjnDEAHHbNHL0D2ml0ey2Wt6LqMz2+n39vdSx/eSKVHZfqFJIq/LNFbxNNO6xxoMszEBQPUk8CvD/iN4R0bwtoK+LvC1smmajo8kTo8Pyh1ZwhVh0bO7nPJ6d6ofEXX7bUfE2gaBqkVxLo01uL6eC3QvJMTu2KwXkqCvOPX6ECjcHVa3PcbDWdH1UuNLvoLwx/e8mVZNv12k4qzJeWkM8drNPGk02SiMwDPt5O0Hk4HXFfM+uX2g2N3puteBNDv9P1GznUSBLR445bcj51cdDn6Z/mOy+IWmJrHxC8I6bK7JFOt0JNjFSUCZdcjkBlBU+xo5A9roeuWutaNfXD2ljf29xPH96OOVHcfVQSRV24ube0ha4u5UhiTq7sFUfUnivCviV4Y0Lwtp+l+I/DtnHp97ZXsIDQjZuRs5DY65wOvuO9a/xO0++m1fQ9UutNm1nQrFpWurWAbmLkfK5TPzAdfTgg4Bo5Ruo1e56rYappmqI0mmXkN2i9TDIsgH1Kk1JeX9jp0JudQuI7WEcF5XCLn6sQK8i8KN8NdW8TQ6n4XkbStTgR1ezRPs4lUjkPGVw23r8p46npXLaxrGk6v8RdUTxXZ3WpWGjBIbW2ghaaNXcZd5AvckcZ6j6UconV0PoWy1Cw1KH7Tp1zFdRZxvidXXP1UkUy/wBV0vS1V9TvIbRW6GaRYwfpuIrwbQruwsfiDp8/g/TL3T9N1FXivopLd4odwBMTgEEDnr0wPqak1qG10Xxzq+seO9Em1bTrtY1tLhYvtEMEaj5lKHhTnv1yCQOSaOUPa6Hv1vcW93CtxayrNE/3XRgyn6EcVNXnHw9t/BoS/vvBV60tpdurPbbv3cD4P3UZQybu+SQccdK9HqWjSLurhRRRSKCiiigAooooAKKKKACiiigAooooAKKKKACiiigAooooAKKKKACiiigAooooAKKKKACiiigD/9X9/KKKKACiiigAooooAKKKKACiiigAooooAKKKKACiiigAooooAKKKKACiiigAooooAKKKKACiiigArP1aCW60q9toF3SSwyIoyBlmUgDJ461oUUAziPhxpGo6D4L03SdWh8i7txLvTcrY3Ssw5UkHgjoa5i80XxT4Q8TX/iDwlZLq1lrBD3VoZFhdJl/jRm4wcnjnk9OlevUVXMR7NWS7Hk2j6F4m8R+Krbxd4vtU02PTEZbOzWRZWDSDDO7Djp0H04GOYLzTPF3hTxjqniLw7pi6zY60sRmhEywyRyRDaDl8gg5J4Hftjn2CijmF7NdzxrT9D8aX3xE0/wAW65Zx21stpJEY45VcW+d21GOQXYk5JVcc47V7LRRSbuVGNjzrwZoOq6T4h8U32oQeVBqV2stu25W3oN2ThSSOo64oudC1WT4o2niNIM6dFppt2l3LxL5jtt253dCOcY969Fop8wuRWseLWuneNPBfiHW7nR9FTXLTWrg3CyC4SGSNmydj785AJOMce/OKueFfD/i2D4gaj4m8RQxrHfWaoGiYFEfcmIgM7jtVeWIAJzivXaKOYSpLueLfEHwZ4i1XW1uvDagQaxAtlqLblXy4lkVhJhiCx25XgE4GMc16TrHhzT9X8OTeGXHlWssIhXb/AABMbCP90gH8K6CilzDUFr5njWm6h8UtAsI/D58Pxao9qgihvFuUjjZF4VnQ/NwMZ5BNek+HLfXbbSYk8SXSXeoNlpGjUIi56KoAGQPU8mtyihsIwt1PPfihoeqeIvB11pWjQfaLqR4iqblTIVwTy5A6e9dbqttNc6JeWkC7ppbeSNVyBlmQgDJ461q0UXHy63PH7TwBean8LrLwnqv+hahbAyIcq/lzK7MpJUkEEHBweh9aim1b4t3WnHQ/7AhhvHTymv8A7ShiGRgyCMc5745/3e1ey0U+Yn2XZnN+EfDdv4S8P2mhW7mUQAl3IwXdiWY47cngdhiq3jbwsni/QJdJ83yJ1ZZYJP7kqfdJ9uSD7GutopX1uVyq1jyEa58W5LT+yx4dgjvtuz7cblDAD08zyxk++P07VreJ9O8ZXvh+y8N2Mnn3F9iK/vxsjEcX/LQqmQSWzgAA8deea9Iop3J9npa55Jd+Dr3wrrel654GtPMiRFtL61DonmwKPlky5UF1x1zknHvWF41t9Xn+K+iyaFIkd9b2DyxiX7j7WfcjY6BlJGe3WveK52fwzp9x4ltvFTvILy1ga3RQR5ZRiSSRjOefWhSFKlpZHmes2Pj74geR4f1jSF0HSRIr3cn2hJ3lCchU29Mn2/Hsel8ZeGNWl1PTfFvhQI2qaUDH5EhCpPA2QUyehGTjtz9K9Joo5h+zXU8sh1L4m67d2sH9lR+HLWNw1xM80dy7qOqRqBgZ9SPx7G9r+hare+P/AAzrdrBvstPW6E8m5RsMkZVflJDHJ9Aa9Foo5h8ndnnXxP0LVfEXhyKw0eD7ROt1DIV3KnyITk5YgcVf8UP43s7201HwvHFqFqgK3Fk7LEz56MkjDgjuCew4PNdtRSuDh1PHYtF8TeLPF2k+JNa0iPQrfSN7Aecs087MMAEpwFGOh9/Xi1rGh+JvDniq58XeELVNSj1NFW8s3kETFoxhXRzx06j68HPHrFFPmF7JHnuh3PxA1fWUvtYtY9D0qFSPsu9LiaZyOCzgfKB14we3PUV7+/8AiLous3b2+nR+INLnIaAJLHbyweqtuHzD3545J616VRSuPk8zzHwR4a1e013WPFmtW0WnT6rsVbSFw4jVByXZflLN1yPc98D06iihu44xsrBRRRSKCiiigAooooAKKKKACiiigAooooAKKKKACiiigAooooAKKKKACiiigAooooAKKKKACiiigD//1v38ooooAKKKKACiiigAooooAKKKKACiiigAooooAKKKKACiiigAooooAKKKKACiiigAooooAKKKKACiiigAooooAKKKKACiiigAooooAKKKKACiiigAooooAKKKKACiiigAooooAKKKKACiiigAooooAKKKKACiiigAooooAKKKKACiiigAooooAKKKKACiiigAooooAKKKKACiiigAooooAKKKKACiiigAooooAKKKKACiiigAooooAKKKKAP/1/38ooooAKKKKACiiigAooooAKKKKACiiigAooooAKKKKACiiigAooooAKKKKACiiigAooooAKKKKACiiigAooooAKKKKACiiigAooooAKKKKACiiigAooooAKKKKACiiigAooooAKKKKACiiigAooooAKKKKACiiigAooooAKKKKACiiigAooooAKKKKACiiigAooooAKKKKACiiigAooooAKKKKACiiigAooooAKKKKACiiigAooooAKKKKAP/0P38ooooAKKKKACiiigAooooAKKKKACiiigAooooAKKKKACiiigAooooAKKKKACiiigAooooAKKKKACiiigAooooAKKKKACiiigAooooAKKKKACiiigAooooAKKKKACiiigAooooAKKKKACiiigAooooAKKKKACiiigAooooAKKKKACiiigAooooAKKKKACiiigAooooAKKKKACiiigAooooAKKKKACiiigAooooAKKKKACiiigAooooAKKKKAP/0f38ooooAKKKKACiiigAooooAKKKKACiiigAooooAKKKKACiiigAooooAKKKKACiiigAooooAKKKKACiiigAooooAKKKKACiiigAooooAKKKKACiiigAooooAKKKKACiiigAooooAKKKKACiiigAooooAKKKKACiiigAooooAKKKKACiiigAooooAKKKKACiiigAooooAKKKKACiiigAooooAKKKKACiiigAooooAKKKKACiiigAooooAKKKKAP/0v38ooooAKKKKACiiigAooooAKKKKACiiigAooooAKKKKACiiigAooooAKKKKACiiigAooooAKKKKACiiigAooooAKKKKACiiigAooooAKKKKACiiigAooooAKKKKACiiigAooooAKKKKACiiigAooooAKKKKACiiigAooooAKKKKACiiigAooooAKKKKACiiigAooooAKKKKACiiigAooooAKKKKACiiigAooooAKKKKACiiigAooooAKKKKAP/0/38ooooAKKKKACiiigAooooAKKKKACiiigAooooAKKKKACiiigAooooAKKKKACiiigAooooAKKKKACiiigAooooAKKKKACiiigAooooAKKKKACiiigAooooAKKKKACiiigAooooAKKKKACiiigAooooAKKKKACiiigAooooAKKKKACiiigAooooAKKKKACiiigAooooAKKKKACiiigAooooAKKKKACiiigAooooAKKKKACiiigAooooAKKKKAP/1P38ooooAKKKKACiiigAooooAKKKKACiiigAooooAKKKKACiiigAooooAKKKKACiiigAooooAKKKKACiiigAooooAKKKKACiiigAooooAKKKKACiiigAooooAKKKKACiiigAooooAKKKKACiiigAooooAKKKKACiiigAooooAKKKKACiiigAooooAKKKKACiiigAooooAKKKKACiiigAooooAKKKKACiiigAooooAKKKKACiiigAooooAKKKKAP/1f38ooooAKKKKACiiigAooooAKKKKACiiigAooooAKKKKACiiigAooooAKKKKACiiigAooooAKKKKACiiigAooooAKKKKACiiigAooooAKKKKACiiigAooooAKKKKACiiigAooooAKKKKACiiigAooooAKKKKACiiigAooooAKKKKACiiigAooooAKKKKACiiigAooooAKKKKACiiigAooooAKKKKACiiigAooooAKKKKACiiigAooooAKKKKAP/1v38ooooAKKKKACiiigAooooAKKKKACiiigAooooAKKKKACiiigAooooAKKKKACiiigAooooAKKKKACiiigAooooAKKKKACiiigAooooAKKKKACiiigAooooAKKKKACiiigAooooAKKKKACiiigAooooAKKKKACiiigAooooAKKKKACiiigAooooAKKKKACiiigAooooAKKKKACiiigAooooAKKKKACiiigAooooAKKKKACiiigAooooAKKKKAP/1/38ooooAKKKKACiiigAooooAKKKKACiiigAooooAKKKKACiiigAooooAKKKKACiiigAooooAKKKKACiiigAooooAKKKKACiiigAooooAKKKKACiiigAooooAKKKKACiiigAooooAKKKKACiiigAooooAKKKKACiiigAooooAKKKKACiiigAooooAKKKKACiiigAooooAKKKKACiiigAooooAKKKKACiiigAooooAKKKKACiiigAooooAKKKKAP/0P38ooooAKKKKACiiigAooooAKKKKACiiigAooooAKKKKACiiigAooooAKKKKACiiigAooooAKKKKACiiigAooooAKKKKACiiigAooooAKKKKACiiigAooooAKKKKACiiigAooooAKKKKACiiigAooooAKKKKACiiigAooooAKKKKACiiigAooooAKKKKACiiigAooooAKKKKACiiigAooooAKKKKACiiigAooooAKKKKACiiigAooooAKKKKAP/0f38ooooAKKKKACiiigAooooAKKKKACiiigAooooAKKKKACiiigAooooAKKKKACiiigAooooAKKKKACiiigAooooAKKKKACiiigAooooAKKKKACiiigAooooAKKKKACiiigAooooAKKKKACiiigAooooAKKKKACiiigAooooAKKKKACiiigAooooAKKKKACiiigAooooAKKKKACiiigAooooAKKKKACiiigAooooAKKKKACiiigAooooAKKKKAP/0v38ooooAKKKKACiiigAooooAKKKKACiiigAooooAKKKKACiiigAooooAKKKKACiiigAooooAKKKKACiiigAooooAKKKKACiiigAooooAKKKKACiiigAooooAKKKKACiiigAooooAKKKKACiiigAooooAKKKKACiiigAooooAKKKKACiiigAooooAKKKKACiiigAooooAKKKKACiiigAooooAKKKKACiiigAooooAKKKKACiiigAooooAKKKKAP/0/38ooooAKKKKACiiigAooooAKKKKACiiigAooooAKKKKACiiigAooooAKKKKACiiigAooooAKKKKACiiigAooooAKKKKACiiigAooooAKKKKACiiigAooooAKKKKACiiigAooooAKKKKACiiigAooooAKKKKACiiigAooooAKKKKACiiigAooooAKKKKACiiigAooooAKKKKACiiigAooooAKKKKACiiigAooooAKKKKACiiigAooooAKKKKAP/1P38ooooAKKKKACiiigAooooAKKKKACiiigAooooAKKKKACiiigAooooAKKKKACiiigAooooAKKKKACiiigAooooAKKKKACiiigAooooAKKKKACiiigAooooAKKKKACiiigAooooAKKKKACiiigAooooAKKKKACiiigAooooAKKKKACiiigAooooAKKKKACiiigAooooAKKKKACiiigAooooAKKKKACiiigAooooAKKKKACiiigAooooAKKKKAP/1f38ooooAKKKKACiiigAooooAKKKKACiiigAooooAKKKKACiiigAooooAKKKKACiiigAooooAKKKKACiiigAooooAKKKKACiiigAooooAKKKKACiiigAooooAKKKKACiiigAooooAKKKKACiiigAooooAKKKKACiiigAooooAKKKKACiiigAooooAKKKKACiiigAooooAKKKKACiiigAooooAKKKKACiiigAooooAKKKKACiiigAooooAKKKKAP/1v38ooooAKKKKACiiigAooooAKKKKACiiigAooooAKKKKACiiigAooooAKKKKACiiigAooooAKKKKACiiigAooooAKKKKACiiigAooooAKKKKACiiigAooooAKKKKACiiigAooooAKKKKACiiigAooooAKKKKACiiigAooooAKKKKACiiigAooooAKKKKACiiigAooooAKKKKACiiigAooooAKKKKACiiigAooooAKKKKACiiigAooooAKKKKAP/1/38ooooAKKKKACiiigAooooAKKKKACiiigAooooAKKKKACiiigAooooAKKKKACiiigAooooAKKKKACiiigAooooAKKKKACiiigAooooAKKKKACiiigAooooAKKKKACiiigAooooAKKKKACiiigAooooAKKKKACiiigAooooAKKKKACiiigAooooAKKKKACiiigAooooAKKKKACiiigAooooAKKKKACiiigAooooAKKKKACiiigAooooAKKKKAP/0P38ooooAKKKKACiiigAooooAKKKKACiiigAooooAKKKKACiiigAooooAKKKKACiiigAooooAKKKKACiiigAooooAKKKKACiiigAooooAKKKKACiiigAooooAKKKKACiiigAooooAKKKKACiiigAooooAKKKKACiiigAooooAKKKKACiiigAooooAKKKKACiiigAooooAKKKKACiiigAooooAKKKKACiiigAooooAKKKKACiiigAooooAKKKKAP/0f38ooooAKKKKACiiigAooooAKKKKACiiigAooooAKKKKACiiigAooooAKKKKACiiigAooooAKKKKACiiigAooooAKKKKACiiigAooooAKKKKACiiigAooooAKKKKACiiigAooooAKKKKACiiigAooooAKKKKACiiigAooooAKKKKACiiigAooooAKKKKACiiigAooooAKKKKACiiigAooooAKKKKACiiigAooooAKKKKACiiigAooooAKKKKAP/0v38orG/4SDSP+e//jjf4Uf8JBpH/Pf/AMcb/Cq5WLmRs0Vjf8JBpH/Pf/xxv8KP+Eg0j/nv/wCON/hRysOZGzRWN/wkGkf89/8Axxv8KP8AhINI/wCe/wD443+FHKw5kbNFY3/CQaR/z3/8cb/Cj/hINI/57/8Ajjf4UcrDmRs0Vjf8JBpH/Pf/AMcb/Cj/AISDSP8Anv8A+ON/hRysOZGzRWN/wkGkf89//HG/wo/4SDSP+e//AI43+FHKw5kbNFY3/CQaR/z3/wDHG/wo/wCEg0j/AJ7/APjjf4UcrDmRs0Vjf8JBpH/Pf/xxv8KP+Eg0j/nv/wCON/hRysOZGzRWN/wkGkf89/8Axxv8KP8AhINI/wCe/wD443+FHKw5kbNFY3/CQaR/z3/8cb/Cj/hINI/57/8Ajjf4UcrDmRs0Vjf8JBpH/Pf/AMcb/Cj/AISDSP8Anv8A+ON/hRysOZGzRWN/wkGkf89//HG/wo/4SDSP+e//AI43+FHKw5kbNFY3/CQaR/z3/wDHG/wo/wCEg0j/AJ7/APjjf4UcrDmRs0Vjf8JBpH/Pf/xxv8KP+Eg0j/nv/wCON/hRysOZGzRWN/wkGkf89/8Axxv8KP8AhINI/wCe/wD443+FHKw5kbNFY3/CQaR/z3/8cb/Cj/hINI/57/8Ajjf4UcrDmRs0Vjf8JBpH/Pf/AMcb/Cj/AISDSP8Anv8A+ON/hRysOZGzRWN/wkGkf89//HG/wo/4SDSP+e//AI43+FHKw5kbNFY3/CQaR/z3/wDHG/wo/wCEg0j/AJ7/APjjf4UcrDmRs0Vjf8JBpH/Pf/xxv8KP+Eg0j/nv/wCON/hRysOZGzRWN/wkGkf89/8Axxv8KP8AhINI/wCe/wD443+FHKw5kbNFY3/CQaR/z3/8cb/Cj/hINI/57/8Ajjf4UcrDmRs0Vjf8JBpH/Pf/AMcb/Cj/AISDSP8Anv8A+ON/hRysOZGzRWN/wkGkf89//HG/wo/4SDSP+e//AI43+FHKw5kbNFY3/CQaR/z3/wDHG/wo/wCEg0j/AJ7/APjjf4UcrDmRs0Vjf8JBpH/Pf/xxv8KP+Eg0j/nv/wCON/hRysOZGzRWN/wkGkf89/8Axxv8KP8AhINI/wCe/wD443+FHKw5kbNFY3/CQaR/z3/8cb/Cj/hINI/57/8Ajjf4UcrDmRs0Vjf8JBpH/Pf/AMcb/Cj/AISDSP8Anv8A+ON/hRysOZGzRWN/wkGkf89//HG/wo/4SDSP+e//AI43+FHKw5kbNFY3/CQaR/z3/wDHG/wo/wCEg0j/AJ7/APjjf4UcrDmRs0Vjf8JBpH/Pf/xxv8KP+Eg0j/nv/wCON/hRysOZGzRWN/wkGkf89/8Axxv8KP8AhINI/wCe/wD443+FHKw5kbNFY3/CQaR/z3/8cb/Cj/hINI/57/8Ajjf4UcrDmRs0Vjf8JBpH/Pf/AMcb/Cj/AISDSP8Anv8A+ON/hRysOZGzRWN/wkGkf89//HG/wo/4SDSP+e//AI43+FHKw5kbNFY3/CQaR/z3/wDHG/wo/wCEg0j/AJ7/APjjf4UcrDmRs0Vjf8JBpH/Pf/xxv8KP+Eg0j/nv/wCON/hRysOZGzRWN/wkGkf89/8Axxv8KP8AhINI/wCe/wD443+FHKw5kbNFY3/CQaR/z3/8cb/Cj/hINI/57/8Ajjf4UcrDmRs0Vjf8JBpH/Pf/AMcb/Cj/AISDSP8Anv8A+ON/hRysOZGzRWN/wkGkf89//HG/wo/4SDSP+e//AI43+FHKw5kbNFY3/CQaR/z3/wDHG/wo/wCEg0j/AJ7/APjjf4UcrDmRs0Vjf8JBpH/Pf/xxv8KP+Eg0j/nv/wCON/hRysOZGzRWN/wkGkf89/8Axxv8KP8AhINI/wCe/wD443+FHKw5kbNFY3/CQaR/z3/8cb/Cj/hINI/57/8Ajjf4UcrDmRs0Vjf8JBpH/Pf/AMcb/Cj/AISDSP8Anv8A+ON/hRysOZH/0/38ooooAKK828ffGD4Z/C9Yj488QW+lPOCY4m3STMB1IiiDuR77cV5N/wANofs1f9Dh/wCU+/8A/kevWwuQ46vBVKNCco91FtfekePi+IcvoTdOviIRkujlFP7mz6ior5d/4bQ/Zq/6HD/yn3//AMj0f8Nofs1f9Dh/5T7/AP8Akeuj/VbM/wDoFqf+AS/yOb/W7Kf+gun/AOBx/wAz6ior5d/4bQ/Zq/6HD/yn3/8A8j0f8Nofs1f9Dh/5T7//AOR6P9Vsz/6Ban/gEv8AIP8AW7Kf+gun/wCBx/zPqKivl3/htD9mr/ocP/Kff/8AyPR/w2h+zV/0OH/lPv8A/wCR6P8AVbM/+gWp/wCAS/yD/W7Kf+gun/4HH/M+oqK+Xf8AhtD9mr/ocP8Ayn3/AP8AI9H/AA2h+zV/0OH/AJT7/wD+R6P9Vsz/AOgWp/4BL/IP9bsp/wCgun/4HH/M+oqK+Xf+G0P2av8AocP/ACn3/wD8j0f8Nofs1f8AQ4f+U+//APkej/VbM/8AoFqf+AS/yD/W7Kf+gun/AOBx/wAz6ior5d/4bQ/Zq/6HD/yn3/8A8j0f8Nofs1f9Dh/5T7//AOR6P9Vsz/6Ban/gEv8AIP8AW7Kf+gun/wCBx/zPqKivl3/htD9mr/ocP/Kff/8AyPR/w2h+zV/0OH/lPv8A/wCR6P8AVbM/+gWp/wCAS/yD/W7Kf+gun/4HH/M+oqK+Xf8AhtD9mr/ocP8Ayn3/AP8AI9H/AA2h+zV/0OH/AJT7/wD+R6P9Vsz/AOgWp/4BL/IP9bsp/wCgun/4HH/M+oqK+Xf+G0P2av8AocP/ACn3/wD8j0f8Nofs1f8AQ4f+U+//APkej/VbM/8AoFqf+AS/yD/W7Kf+gun/AOBx/wAz6ior5d/4bQ/Zq/6HD/yn3/8A8j0f8Nofs1f9Dh/5T7//AOR6P9Vsz/6Ban/gEv8AIP8AW7Kf+gun/wCBx/zPqKivl3/htD9mr/ocP/Kff/8AyPR/w2h+zV/0OH/lPv8A/wCR6P8AVbM/+gWp/wCAS/yD/W7Kf+gun/4HH/M+oqK+Xf8AhtD9mr/ocP8Ayn3/AP8AI9H/AA2h+zV/0OH/AJT7/wD+R6P9Vsz/AOgWp/4BL/IP9bsp/wCgun/4HH/M+oqK+Xf+G0P2av8AocP/ACn3/wD8j0f8Nofs1f8AQ4f+U+//APkej/VbM/8AoFqf+AS/yD/W7Kf+gun/AOBx/wAz6ior5d/4bQ/Zq/6HD/yn3/8A8j0f8Nofs1f9Dh/5T7//AOR6P9Vsz/6Ban/gEv8AIP8AW7Kf+gun/wCBx/zPqKivl3/htD9mr/ocP/Kff/8AyPR/w2h+zV/0OH/lPv8A/wCR6P8AVbM/+gWp/wCAS/yD/W7Kf+gun/4HH/M+oqK+Xf8AhtD9mr/ocP8Ayn3/AP8AI9H/AA2h+zV/0OH/AJT7/wD+R6P9Vsz/AOgWp/4BL/IP9bsp/wCgun/4HH/M+oqK+Xf+G0P2av8AocP/ACn3/wD8j0f8Nofs1f8AQ4f+U+//APkej/VbM/8AoFqf+AS/yD/W7Kf+gun/AOBx/wAz6ior5d/4bQ/Zq/6HD/yn3/8A8j0f8Nofs1f9Dh/5T7//AOR6P9Vsz/6Ban/gEv8AIP8AW7Kf+gun/wCBx/zPqKivl3/htD9mr/ocP/Kff/8AyPR/w2h+zV/0OH/lPv8A/wCR6P8AVbM/+gWp/wCAS/yD/W7Kf+gun/4HH/M+oqK+Xf8AhtD9mr/ocP8Ayn3/AP8AI9H/AA2h+zV/0OH/AJT7/wD+R6P9Vsz/AOgWp/4BL/IP9bsp/wCgun/4HH/M+oqK+Xf+G0P2av8AocP/ACn3/wD8j0f8Nofs1f8AQ4f+U+//APkej/VbM/8AoFqf+AS/yD/W7Kf+gun/AOBx/wAz6ior5d/4bQ/Zq/6HD/yn3/8A8j0f8Nofs1f9Dh/5T7//AOR6P9Vsz/6Ban/gEv8AIP8AW7Kf+gun/wCBx/zPqKivl3/htD9mr/ocP/Kff/8AyPR/w2h+zV/0OH/lPv8A/wCR6P8AVbM/+gWp/wCAS/yD/W7Kf+gun/4HH/M+oqK+Xf8AhtD9mr/ocP8Ayn3/AP8AI9H/AA2h+zV/0OH/AJT7/wD+R6P9Vsz/AOgWp/4BL/IP9bsp/wCgun/4HH/M+oqK+Xf+G0P2av8AocP/ACn3/wD8j0f8Nofs1f8AQ4f+U+//APkej/VbM/8AoFqf+AS/yD/W7Kf+gun/AOBx/wAz6ior5d/4bQ/Zq/6HD/yn3/8A8j0f8Nofs1f9Dh/5T7//AOR6P9Vsz/6Ban/gEv8AIP8AW7Kf+gun/wCBx/zPqKivl3/htD9mr/ocP/Kff/8AyPR/w2h+zV/0OH/lPv8A/wCR6P8AVbM/+gWp/wCAS/yD/W7Kf+gun/4HH/M+oqK+Xf8AhtD9mr/ocP8Ayn3/AP8AI9H/AA2h+zV/0OH/AJT7/wD+R6P9Vsz/AOgWp/4BL/IP9bsp/wCgun/4HH/M+oqK+Xf+G0P2av8AocP/ACn3/wD8j0f8Nofs1f8AQ4f+U+//APkej/VbM/8AoFqf+AS/yD/W7Kf+gun/AOBx/wAz6ior5d/4bQ/Zq/6HD/yn3/8A8j0f8Nofs1f9Dh/5T7//AOR6P9Vsz/6Ban/gEv8AIP8AW7Kf+gun/wCBx/zPqKivl3/htD9mr/ocP/Kff/8AyPR/w2h+zV/0OH/lPv8A/wCR6P8AVbM/+gWp/wCAS/yD/W7Kf+gun/4HH/M+oqK+Xf8AhtD9mr/ocP8Ayn3/AP8AI9H/AA2h+zV/0OH/AJT7/wD+R6P9Vsz/AOgWp/4BL/IP9bsp/wCgun/4HH/M+oqK+Xf+G0P2av8AocP/ACn3/wD8j0f8Nofs1f8AQ4f+U+//APkej/VbM/8AoFqf+AS/yD/W7Kf+gun/AOBx/wAz6ior5d/4bQ/Zq/6HD/yn3/8A8j0f8Nofs1f9Dh/5T7//AOR6P9Vsz/6Ban/gEv8AIP8AW7Kf+gun/wCBx/zPqKivl3/htD9mr/ocP/Kff/8AyPR/w2h+zV/0OH/lPv8A/wCR6P8AVbM/+gWp/wCAS/yD/W7Kf+gun/4HH/M+oqK+Xf8AhtD9mr/ocP8Ayn3/AP8AI9H/AA2h+zV/0OH/AJT7/wD+R6P9Vsz/AOgWp/4BL/IP9bsp/wCgun/4HH/M+oqK+Xf+G0P2av8AocP/ACn3/wD8j0f8Nofs1f8AQ4f+U+//APkej/VbM/8AoFqf+AS/yD/W7Kf+gun/AOBx/wAz6ior5d/4bQ/Zq/6HD/yn3/8A8j0f8Nofs1f9Dh/5T7//AOR6P9Vsz/6Ban/gEv8AIP8AW7Kf+gun/wCBx/zPqKivl3/htD9mr/ocP/Kff/8AyPR/w2h+zV/0OH/lPv8A/wCR6P8AVbM/+gWp/wCAS/yD/W7Kf+gun/4HH/M+oqK+Xf8AhtD9mr/ocP8Ayn3/AP8AI9H/AA2h+zV/0OH/AJT7/wD+R6P9Vsz/AOgWp/4BL/IP9bsp/wCgun/4HH/M+oqK+Xf+G0P2av8AocP/ACn3/wD8j0f8Nofs1f8AQ4f+U+//APkej/VbM/8AoFqf+AS/yD/W7Kf+gun/AOBx/wAz6ior5d/4bQ/Zq/6HD/yn3/8A8j0f8Nofs1f9Dh/5T7//AOR6P9Vsz/6Ban/gEv8AIP8AW7Kf+gun/wCBx/zPqKivl3/htD9mr/ocP/Kff/8AyPR/w2h+zV/0OH/lPv8A/wCR6P8AVbM/+gWp/wCAS/yD/W7Kf+gun/4HH/M+oqK+YE/bM/ZrkcIvjEAtxzYX6j8SbfAr3vwr4v8AC/jfSI9e8I6pBq1hLkCW3cOuR1B7qR3BANceMybGYePNiKMoLvKLX5o7cDnmCxMnDDV4zfaMk/yZ0lFFFeaeof/U/fyiiigD+ar4heNtY+InjPVfGGuTtPc6jO8g3HhIyTsjUdlVcAAVxlFFf3XRoxpwVOCskrJH+flevOrOVSo7ybu35sKKKK1MgooooAKKKKACiiigAooooAKKKKACiiigAooooAKKKKACiiigAooooAKKKKACiiigAooooAKKKKACiiigAooooAKKKKACiiigAooooAKKKKACiiigAooooAKKKKACiiigAooooAKKKKACiiigAooooAKKKKACiiigAooooAKKKKACiiigAooooAKKKKACiiigAooooAKKKKACiiigAooooAKKKKACiiigAr7V/YS8baxoXxttPCME7f2b4kguY5oc5TzLeB50kx2YeWVz6GviqvqL9i//AJOW8Hf9xD/033FfOcX0Y1MqxSmr+5J/NJtfc0fTcF15083wkoOz54r5NpP70z95qKKK/jI/uI//1f38ooooA/l3ooor+8D/AD3CiiigAooooAKKKKACiiigAooooAKKKKACiiigAooooAKKKKACiiigAooooAKKKKACiiigAooooAKKKKACiiigAooooAKKKKACit3w34Y8Q+MdZt/D3hbT5tU1K6OI4IELu2Op46ADkk4AHJOK+mW/Yg/aJXT/ALd/YduZNu77OL2383pnH39mf+BV5mOzvB4WSjia0YN7XaX5nq5fkWNxcXPC0ZTS3aTf5HyTRWrreh6x4a1a60LX7OXT9QsnMc0EylJEYdiD+Y9RyOKyq9GE1JKUXdM8ycHFuMlZoKKK9Ysfg74m1D4Q6j8aYbqzXRNMvVsJIWeQXRlYxgFUEZQr+9XkuD146ZxxGLp0uV1JWu0l5t7L5m+GwdWs5KlG/Km35Jbv5Hk9FFFdBzBRRRQAUUV7P4C+Bni34ieA/FfxC0W5sodP8IxNLcRzylJpAkZlYRqFI4QEjcVBPAzzjmxeNpUIe0rSsrpXfduy/E68Hga2In7OhFydm7Lsld/geMUVoadpOq6vI8Ok2U17JGu9lgjaQqo43EKDge9Z9dCkr2OZxaV7BRRRTJCiiigAooooAKKKKACiiigAooooAKKKKACiiigAooooAKKKKACiiigAooooAKKKKACiiigAooooAKKKKACiiigAooooAK+ov2L/APk5bwd/3EP/AE33FfLtfUX7F/8Ayct4O/7iH/pvuK8Hir/kV4r/AK9z/wDSWfQ8I/8AI2wn/XyH/pSP3mooor+LT+5z/9b9/KKKKAP5d6KKK/vA/wA9wooooAKKKKACiiigAooooAKKKKACiiigAooooAKKKKACiiigAooooAKKKKACiiigAooooAKKKKACiiigAooooAKKKKACiiigD9D/ANiaO7TwN8V77wREknjuHT4107dt3gNHMUEe7jJlVcg/KWCbuK+N7/xz8WNA8USajquuaxYa/BJukaeeeO4Vwd3zByG69iMe1ZfgrxX41+H+rw+NfBd1cabd2ZKi5iXKYbAKOGBRlORlWBB446V9f6d+3Hfa9DFpnxi8CaN4usQNjt5Qjl2nq22UTIWHXChB7jrXwuJy/FYbGV8VRoRrRqWurpSVla2qs11tdas/QcLmWExOBoYStXlQnSvZ2bjK7vfR3T6Xs9EjyX4t/GOL9om/8E2uoaKuleIbRI9PvdSWQSC880xqHMQRNgV97Bdx++RnpXDfHL4Tv8FviBc+BJNTGrtbwQzfaBD5APnLuxs3v09d3NfSfxp+FXw50a/+Gnxj+EkUln4d8YX1vutJCStvMHRxt3FiucOGXJVSvynaQByP7dQI/aD1HPexsv8A0XWWQ5nSdfD4fBJxpONRuL3Uoyira3as29E7fKxrxDlVVUMTicc1Osp00prZxlCTurWTuktWr/O55b4W+C0nib4J+K/jINXFunhi5itjZeRvM/mtCu7zd42483psPT34+p/g94I8QfEb9i7XvB/hiFZb/UPE0YUu22ONFNozySNztRFBZj6DgE4Fcj8LFb/hiD4rtjg6pagH3D2db/w51bVtG/YH8eXWjs8csusGB3RirLDO1nHL05wyMVPs3pXmZ1jsRWjOKkrxxMIxutFpFq9rX1bffoetkWX4ahKE3F2nhqkpWer1kna97aJLt1scpon7Jvw+8WyP4c8G/GLSNW8WKjFbFICsEroMssc/mkuBgnciNwM7QM1856J8J9eu/i5ZfB/xGTouqT6gmnzMyeb5LOcBwoZQ6kEMpDYYEEHBrhvDeq6pofiHTdZ0R3j1CyuYprdoyVbzUYFcEc9a/TT46WNlaftz/De5tkCTX0elzXGOpkFxNECT67EUfQV6uMx2NwNd0alb2inTnKLainGUEn0STTv1XTc8fBYDA4+gq9Oj7NwqU4yScmpRm2urbTVuj2ex4Ne/sleHfCfiO80f4n/EvT/CkAnaKwa4gBubyIDH2gwecPKiL5UMz87T0GDVXWf2M/E/hvxPcR+JPEunaZ4Lt4I7r/hJJjttnjmbakaR7vmnY8+WHxjB38jPn/7Wl9dX/wC0N4zku5DIYrmOFM/wpFDGqgegAH5817Z+0VqN7J+y38ErR5maGW3ZmUngmCFEj/75ViB7GuKGKzPlwcniP46SfuxtH3ea8dN9Gtbq7va2h3VMHlXNjYrDaYdtp80ry9/ltLXbVPSzsrXvqcF47/ZcsdM+Hd58UPhb42s/HWi6WwF8IYvs8sAwNzFfMkztyCVO1gpzggVwPwz+Emo+N/hh4/8AHFpr76Zb+FIIpJrNY2db0MHcKzCRQuCnGVbrmvcP2SmaT4S/Hq0k+aE+Hi+w8jctteYP1pP2cf8Ak2z46f8AXlB/6LmqsRm+MoU8RRnU5pU6lJKTSu1NwumkrX1auku+5OGyXBYirhq8KXLGpTqtxTlZSgppNNu9nZOzb7bHqH7B/g7wnbNqXiy38WwXOtanpF1BdaOICJbKJblVEzyb8MCEVsBR98c8c/D3xW8BeCPAtzp0PgvxxbeNUvEkaZ7a3a3FuUKhVYNI+d2SR0xivpj9gH/kofi7/sXp/wD0fDXwbXZk+FqrOsZJ1W0lDS0bO6lZbX93pZ3fW5w51i6LyLBQVFJtz1vK6acbve3vdbqy6WCiiivvD89CiiigAooooAKKKKACiiigAooooAKKKKACiiigAooooAKKKKACiiigAooooAKKKKACiiigAooooAKKKKACiiigAooooAK+ov2L/wDk5bwd/wBxD/033FfLtfUX7F//ACct4O/7iH/pvuK8Hir/AJFeK/69z/8ASWfQ8I/8jbCf9fIf+lI/eaiiiv4tP7nP/9f9/KKKKAP5d6KKK/vA/wA9wooooAKKKKACiiigAooooAKKKKACiiigAooooAKKKKACiiigAooooAKKKKACiiigAooooAKKKKACiiigAooooAKKKKACiiigD6w/Z3+Nvg/wfoHiH4TfFixlvvBPioh5mgBMlrPgL5gUYYghUOVyylFKg8iu9HwY/Y7S4GsN8YJ20gHf9mFsftRXrtz5e7OOP9VnPbtXwlRXzOK4a5q06+HrzpufxKNrN2tezTs7dVY+qwnFLjQhQxNCFVQ+FyvdK97Xi1dX6M+r/wBov46eG/HUfhrwL8LbOXTfCHgtNlk0uRLNKoCrIQSWAUL8u47iSzNycD1/x74r/Zm/aSXSvHPjfxXdeA/FVvZpb39uLSW6ikEbE5QohBOSdp3Z2kArxX540VD4ToRp0o0JyhKne0k1d82sr3TTu9Xdb7F/644iVStLEQjONTlvFp8q5dI25WmuVaKz23ufoBqnxd+A2lfs2eNfg54Cu7iGWW4gNk13DKbjU3823kmuXZI/KiHyFUVmB2IuRk4qh8E/jp8KvAn7Oes+AfGqf2vd6rq7m40oRS75bCdYI5JI5gvlLIgVnQM4O5R0yDXwdRWT4MwroyoynJqU1UbvrzJJb262v3vs1obR44xca0a8YQTjB00racrbe191e2ult09T7x8F6F+xn4E1q2+Ilz45v/EcenOLm10aSwkSYzJyiTHYEcoeeqISOSVyD5inxzt/Gv7T2j/GDxg/9l6Vb6lbPtw0v2WytyAq4jUsxAG5tq8sSQO1fLlFdNLhimpTqVqspylFxvJrSL3Sskte9m9DlrcV1HGnTo0oU4xkp2in70ls3dt6dEmkrnsHx+8U6D42+MXinxV4Yuvtul6ldeZbzbHj3psUZ2yKrjkHqBXqHxl+JfgnxX8CvhV4N0DUvtWseG4Jk1CDyZk8lmRABvdFR+QfuM1fJ9FdiyOlbDq7/c/Dtr7rjrp2fS2pxPP618S7L998W+nvKWmvddb6H1h+zr8S/BPgTwF8W9F8V6l9hvfE+iNaadH5M0vnzmG5TbujRlT5pFGXKjnrwcHwU+Jfgnwj8Efiv4Q8Q6l9k1fxLaxR6fB5M0nnsqSgjeiMicsPvstfJ9FYYrhuhVlVlJv95KEntvC1rabaK/6HRhOKMRRjRjGK/dxnFb7Tve+u/vO23nc+mv2UvjB4e+DfxKn1jxdHI2jatYy2Fw8S72i3ukiybBywBTaQOcMSASMHjvjP4e+DGg6nYt8GfE9z4isbtZXnW5gkhe1wV8tNzxRb8gtyF4xz7+LUV0LJoRxjxsJyTaSa05ZWva6te6v0aOV55OWBWBnCLjFtxbvzRva9ne1nbW6YUUUV7B4oUUUUAFFFFABRRRQAUUUUAFFFFABRRRQAUUUUAFFFFABRRRQAUUUUAFFFFABRRRQAUUUUAFFFFABRRRQAUUUUAFFFFABX1F+xf/yct4O/7iH/AKb7ivl2vqL9i/8A5OW8Hf8AcQ/9N9xXg8Vf8ivFf9e5/wDpLPoeEf8AkbYT/r5D/wBKR+81FFFfxaf3Of/Q/fyiiigD+XeinyI8TtFINrISCD2I6imV/eB/nuFFFFABRRRQAUUUUAFFFFABRRRQAUUUUAFFFFABRRRQAUUUUAFFFFABRRRQAUUUUAFFFFABRRRQAUUUUAFFFFABRRRQAUUUUAFFFFABRRRQAUUUUAFFFFABRRRQAUUUUAFFFFABRRRQAUUUUAFFFFABRRRQAUUUUAFFFFABRRRQAUUUUAFFFFABRRRQAUUUUAFFFFABRRRQAUUUUAFFFFABRRRQAUUUUAFFFFABX1F+xf8A8nLeDv8AuIf+m+4r5dr6l/YtR3/aU8IsoyEGoFvYfYLgZ/MivB4q/wCRXiv+vc//AEln0PCP/I2wn/XyH/pSP3jooor+LT+5z//R/fyiiigD8ovj7+w54xvPFt94q+EaQX9jqkrzvYSTLBLBI53MI2lIRkJJIywI6dMV87f8MX/tK/8AQn/+VCw/+SK/eaiv03L/ABZzTD0Y0bRlbS8k7/O0kflWZeD2U4itKtecLu9otW+V4v8AM/Bn/hi/9pX/AKE//wAqFh/8kUf8MX/tK/8AQn/+VCw/+SK/eaiu3/iMuZ/8+6f3S/8Akjh/4gjlP/P2p98f/kD8Gf8Ahi/9pX/oT/8AyoWH/wAkUf8ADF/7Sv8A0J//AJULD/5Ir95qKP8AiMuZ/wDPun90v/kg/wCII5T/AM/an3x/+QPwZ/4Yv/aV/wChP/8AKhYf/JFH/DF/7Sv/AEJ//lQsP/kiv3moo/4jLmf/AD7p/dL/AOSD/iCOU/8AP2p98f8A5A/Bn/hi/wDaV/6E/wD8qFh/8kUf8MX/ALSv/Qn/APlQsP8A5Ir95qKP+Iy5n/z7p/dL/wCSD/iCOU/8/an3x/8AkD8Gf+GL/wBpX/oT/wDyoWH/AMkUf8MX/tK/9Cf/AOVCw/8Akiv3moo/4jLmf/Pun90v/kg/4gjlP/P2p98f/kD8Gf8Ahi/9pX/oT/8AyoWH/wAkUf8ADF/7Sv8A0J//AJULD/5Ir95qKP8AiMuZ/wDPun90v/kg/wCII5T/AM/an3x/+QPwZ/4Yv/aV/wChP/8AKhYf/JFH/DF/7Sv/AEJ//lQsP/kiv3moo/4jLmf/AD7p/dL/AOSD/iCOU/8AP2p98f8A5A/Bn/hi/wDaV/6E/wD8qFh/8kUf8MX/ALSv/Qn/APlQsP8A5Ir95qKP+Iy5n/z7p/dL/wCSD/iCOU/8/an3x/8AkD8Gf+GL/wBpX/oT/wDyoWH/AMkUf8MX/tK/9Cf/AOVCw/8Akiv3moo/4jLmf/Pun90v/kg/4gjlP/P2p98f/kD8Gf8Ahi/9pX/oT/8AyoWH/wAkUf8ADF/7Sv8A0J//AJULD/5Ir95qKP8AiMuZ/wDPun90v/kg/wCII5T/AM/an3x/+QPwZ/4Yv/aV/wChP/8AKhYf/JFH/DF/7Sv/AEJ//lQsP/kiv3moo/4jLmf/AD7p/dL/AOSD/iCOU/8AP2p98f8A5A/Bn/hi/wDaV/6E/wD8qFh/8kUf8MX/ALSv/Qn/APlQsP8A5Ir95qKP+Iy5n/z7p/dL/wCSD/iCOU/8/an3x/8AkD8Gf+GL/wBpX/oT/wDyoWH/AMkUf8MX/tK/9Cf/AOVCw/8Akiv3moo/4jLmf/Pun90v/kg/4gjlP/P2p98f/kD8Gf8Ahi/9pX/oT/8AyoWH/wAkUf8ADF/7Sv8A0J//AJULD/5Ir95qKP8AiMuZ/wDPun90v/kg/wCII5T/AM/an3x/+QPwZ/4Yv/aV/wChP/8AKhYf/JFH/DF/7Sv/AEJ//lQsP/kiv3moo/4jLmf/AD7p/dL/AOSD/iCOU/8AP2p98f8A5A/Bn/hi/wDaV/6E/wD8qFh/8kUf8MX/ALSv/Qn/APlQsP8A5Ir95qKP+Iy5n/z7p/dL/wCSD/iCOU/8/an3x/8AkD8Gf+GL/wBpX/oT/wDyoWH/AMkUf8MX/tK/9Cf/AOVCw/8Akiv3moo/4jLmf/Pun90v/kg/4gjlP/P2p98f/kD8Gf8Ahi/9pX/oT/8AyoWH/wAkUf8ADF/7Sv8A0J//AJULD/5Ir95qKP8AiMuZ/wDPun90v/kg/wCII5T/AM/an3x/+QPwZ/4Yv/aV/wChP/8AKhYf/JFH/DF/7Sv/AEJ//lQsP/kiv3moo/4jLmf/AD7p/dL/AOSD/iCOU/8AP2p98f8A5A/Bn/hi/wDaV/6E/wD8qFh/8kUf8MX/ALSv/Qn/APlQsP8A5Ir95qKP+Iy5n/z7p/dL/wCSD/iCOU/8/an3x/8AkD8Gf+GL/wBpX/oT/wDyoWH/AMkUf8MX/tK/9Cf/AOVCw/8Akiv3moo/4jLmf/Pun90v/kg/4gjlP/P2p98f/kD8Gf8Ahi/9pX/oT/8AyoWH/wAkUf8ADF/7Sv8A0J//AJULD/5Ir95qKP8AiMuZ/wDPun90v/kg/wCII5T/AM/an3x/+QPwZ/4Yv/aV/wChP/8AKhYf/JFH/DF/7Sv/AEJ//lQsP/kiv3moo/4jLmf/AD7p/dL/AOSD/iCOU/8AP2p98f8A5A/Bn/hi/wDaV/6E/wD8qFh/8kUf8MX/ALSv/Qn/APlQsP8A5Ir95qKP+Iy5n/z7p/dL/wCSD/iCOU/8/an3x/8AkD8Gf+GL/wBpX/oT/wDyoWH/AMkUf8MX/tK/9Cf/AOVCw/8Akiv3moo/4jLmf/Pun90v/kg/4gjlP/P2p98f/kD8Gf8Ahi/9pX/oT/8AyoWH/wAkUf8ADF/7Sv8A0J//AJULD/5Ir95qKP8AiMuZ/wDPun90v/kg/wCII5T/AM/an3x/+QPwZ/4Yv/aV/wChP/8AKhYf/JFH/DF/7Sv/AEJ//lQsP/kiv3moo/4jLmf/AD7p/dL/AOSD/iCOU/8AP2p98f8A5A/Bn/hi/wDaV/6E/wD8qFh/8kUf8MX/ALSv/Qn/APlQsP8A5Ir95qKP+Iy5n/z7p/dL/wCSD/iCOU/8/an3x/8AkD8Gf+GL/wBpX/oT/wDyoWH/AMkUf8MX/tK/9Cf/AOVCw/8Akiv3moo/4jLmf/Pun90v/kg/4gjlP/P2p98f/kD8Gf8Ahi/9pX/oT/8AyoWH/wAkUf8ADF/7Sv8A0J//AJULD/5Ir95qKP8AiMuZ/wDPun90v/kg/wCII5T/AM/an3x/+QPwZ/4Yv/aV/wChP/8AKhYf/JFH/DF/7Sv/AEJ//lQsP/kiv3moo/4jLmf/AD7p/dL/AOSD/iCOU/8AP2p98f8A5A/Bn/hi/wDaV/6E/wD8qFh/8kUf8MX/ALSv/Qn/APlQsP8A5Ir95qKP+Iy5n/z7p/dL/wCSD/iCOU/8/an3x/8AkD8Gf+GL/wBpX/oT/wDyoWH/AMkUf8MX/tK/9Cf/AOVCw/8Akiv3moo/4jLmf/Pun90v/kg/4gjlP/P2p98f/kD8Gf8Ahi/9pX/oT/8AyoWH/wAkUf8ADF/7Sv8A0J//AJULD/5Ir95qKP8AiMuZ/wDPun90v/kg/wCII5T/AM/an3x/+QPwZ/4Yv/aV/wChP/8AKhYf/JFH/DF/7Sv/AEJ//lQsP/kiv3moo/4jLmf/AD7p/dL/AOSD/iCOU/8AP2p98f8A5A/Bn/hi/wDaV/6E/wD8qFh/8kUf8MX/ALSv/Qn/APlQsP8A5Ir95qKP+Iy5n/z7p/dL/wCSD/iCOU/8/an3x/8AkD8Gf+GL/wBpX/oT/wDyoWH/AMkUf8MX/tK/9Cf/AOVCw/8Akiv3moo/4jLmf/Pun90v/kg/4gjlP/P2p98f/kD8Gf8Ahi/9pX/oT/8AyoWH/wAkUf8ADF/7Sv8A0J//AJULD/5Ir95qKP8AiMuZ/wDPun90v/kg/wCII5T/AM/an3x/+QPwZ/4Yv/aV/wChP/8AKhYf/JFH/DF/7Sv/AEJ//lQsP/kiv3moo/4jLmf/AD7p/dL/AOSD/iCOU/8AP2p98f8A5A/Bn/hi/wDaV/6E/wD8qFh/8kUf8MX/ALSv/Qn/APlQsP8A5Ir95qKP+Iy5n/z7p/dL/wCSD/iCOU/8/an3x/8AkD8Gf+GL/wBpX/oT/wDyoWH/AMkUf8MX/tK/9Cf/AOVCw/8Akiv3moo/4jLmf/Pun90v/kg/4gjlP/P2p98f/kD8Gf8Ahi/9pX/oT/8AyoWH/wAkUf8ADF/7Sv8A0J//AJULD/5Ir95qKP8AiMuZ/wDPun90v/kg/wCII5T/AM/an3x/+QPwZ/4Yv/aV/wChP/8AKhYf/JFH/DF/7Sv/AEJ//lQsP/kiv3moo/4jLmf/AD7p/dL/AOSD/iCOU/8AP2p98f8A5A/BxP2Lf2lHcK3hEID/ABHULDA+uJyf0r79/ZS/ZSvfg7ezeOPHE0U/iKeJoIIIGLx2sbn5yX4DOwGDjgDgE5Nfc1FePnniZmWPw8sNNRjF78qabXbVvQ9rIPCzLMvxEcVTcpSjtzNNJ97JLX1Ciiivz0/ST//S/fyiiigAooooAKKKKACiiigAooooAKKKKACiiigAooooAKKKKACiiigAooooAKKKKACiiigAooooAKKKKACiiigAooooAKKKKACiiigAooooAKKKKACiiigAooooAKKKKACiiigAooooAKKKKACiiigAooooAKKKKACiiigAooooAKKKKACiiigAooooAKKKKACiiigAooooAKKKKACiiigAooooAKKKKACiiigAooooAKKKKACiiigAooooA//Z"/>
          <p:cNvSpPr>
            <a:spLocks noChangeAspect="1" noChangeArrowheads="1"/>
          </p:cNvSpPr>
          <p:nvPr/>
        </p:nvSpPr>
        <p:spPr bwMode="auto">
          <a:xfrm>
            <a:off x="127000" y="-1820863"/>
            <a:ext cx="2409825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3523927" y="2888954"/>
            <a:ext cx="496802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The Export Report is pending for your receipts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00" y="1629000"/>
            <a:ext cx="2324518" cy="41505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953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TAKE A PHOTO OF your ticket and get A cERTIFIED RECEIPT</a:t>
            </a:r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814623"/>
            <a:ext cx="469872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From the home page, click on « ExpenseIt 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2000" y="2587201"/>
            <a:ext cx="22500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Then, zoom on the receipt, as much as possible…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2308" y="4779000"/>
            <a:ext cx="182219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accent1"/>
                </a:solidFill>
              </a:rPr>
              <a:t>Once ok, </a:t>
            </a:r>
          </a:p>
          <a:p>
            <a:r>
              <a:rPr lang="fr-FR" dirty="0" smtClean="0">
                <a:solidFill>
                  <a:schemeClr val="accent1"/>
                </a:solidFill>
              </a:rPr>
              <a:t>take your photo</a:t>
            </a:r>
            <a:endParaRPr lang="fr-FR" dirty="0">
              <a:solidFill>
                <a:schemeClr val="accent1"/>
              </a:solidFill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5173888" y="5510038"/>
            <a:ext cx="900000" cy="225000"/>
          </a:xfrm>
          <a:prstGeom prst="bentConnector3">
            <a:avLst>
              <a:gd name="adj1" fmla="val -8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rot="16200000" flipH="1">
            <a:off x="-1938756" y="3431809"/>
            <a:ext cx="4713045" cy="233267"/>
          </a:xfrm>
          <a:prstGeom prst="bentConnector3">
            <a:avLst>
              <a:gd name="adj1" fmla="val 1003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967" y="1375778"/>
            <a:ext cx="2688585" cy="4792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0" y="1375778"/>
            <a:ext cx="2612250" cy="4644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27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x" id="{67C11CAC-9023-4D7C-A201-0E73168C1C5C}" vid="{657381B9-D2A2-47F3-8C63-832BC456550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643</Words>
  <Application>Microsoft Office PowerPoint</Application>
  <PresentationFormat>On-screen Show (4:3)</PresentationFormat>
  <Paragraphs>106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ITCOfficinaSans LT Book</vt:lpstr>
      <vt:lpstr>Wingdings</vt:lpstr>
      <vt:lpstr>ESRF-default</vt:lpstr>
      <vt:lpstr>PowerPoint Presentation</vt:lpstr>
      <vt:lpstr> </vt:lpstr>
      <vt:lpstr>Objectives and pre-requisites:</vt:lpstr>
      <vt:lpstr>INTRODUCTION</vt:lpstr>
      <vt:lpstr>CONcUR MOBILE</vt:lpstr>
      <vt:lpstr>Creation of the expense report</vt:lpstr>
      <vt:lpstr>Creation of the expense report</vt:lpstr>
      <vt:lpstr>Creation of the expense report</vt:lpstr>
      <vt:lpstr>TAKE A PHOTO OF your ticket and get A cERTIFIED RECEIPT</vt:lpstr>
      <vt:lpstr>TAKe A photo of your ticket and get A certified RECEIPT</vt:lpstr>
      <vt:lpstr>ADD THE certified receipt to the expense report</vt:lpstr>
      <vt:lpstr>ADD THE CERTIFIED RECEIPT </vt:lpstr>
      <vt:lpstr>ADD EXTRA RECEIPT </vt:lpstr>
      <vt:lpstr>SUBMISSION OF the EXPense REPORT</vt:lpstr>
      <vt:lpstr>submission of the expense report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DEMESSIEUX Laura</dc:creator>
  <cp:lastModifiedBy>GRAYEL Jean-Francois</cp:lastModifiedBy>
  <cp:revision>698</cp:revision>
  <cp:lastPrinted>2015-06-19T07:30:01Z</cp:lastPrinted>
  <dcterms:created xsi:type="dcterms:W3CDTF">2015-04-08T05:55:09Z</dcterms:created>
  <dcterms:modified xsi:type="dcterms:W3CDTF">2021-09-22T11:53:03Z</dcterms:modified>
</cp:coreProperties>
</file>