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58" r:id="rId5"/>
    <p:sldId id="266" r:id="rId6"/>
    <p:sldId id="269" r:id="rId7"/>
    <p:sldId id="270" r:id="rId8"/>
    <p:sldId id="271" r:id="rId9"/>
    <p:sldId id="272" r:id="rId10"/>
    <p:sldId id="273" r:id="rId11"/>
    <p:sldId id="284" r:id="rId12"/>
    <p:sldId id="278" r:id="rId13"/>
    <p:sldId id="292" r:id="rId14"/>
    <p:sldId id="289" r:id="rId15"/>
    <p:sldId id="279" r:id="rId16"/>
    <p:sldId id="280" r:id="rId17"/>
    <p:sldId id="286" r:id="rId18"/>
    <p:sldId id="287" r:id="rId19"/>
    <p:sldId id="288" r:id="rId20"/>
    <p:sldId id="291" r:id="rId21"/>
    <p:sldId id="29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SAME%20Booster\booster_ramping\recent-800MeV-Dipole-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SAME%20Booster\booster_ramping\recent-800MeV-Dipole-cur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SAME%20Booster\booster_ramping\recent_800MeV_softramp_1s_curv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mitt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mitt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Dipole</a:t>
            </a:r>
            <a:r>
              <a:rPr lang="en-US" baseline="0"/>
              <a:t> current ramp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ramp</c:v>
          </c:tx>
          <c:marker>
            <c:symbol val="none"/>
          </c:marker>
          <c:xVal>
            <c:numRef>
              <c:f>Sheet1!$A$2:$A$1409</c:f>
              <c:numCache>
                <c:formatCode>0.00</c:formatCode>
                <c:ptCount val="1408"/>
                <c:pt idx="0">
                  <c:v>0</c:v>
                </c:pt>
                <c:pt idx="1">
                  <c:v>0.68266666666666664</c:v>
                </c:pt>
                <c:pt idx="2">
                  <c:v>1.3653333333333333</c:v>
                </c:pt>
                <c:pt idx="3">
                  <c:v>2.048</c:v>
                </c:pt>
                <c:pt idx="4">
                  <c:v>2.7306666666666666</c:v>
                </c:pt>
                <c:pt idx="5">
                  <c:v>3.4133333333333336</c:v>
                </c:pt>
                <c:pt idx="6">
                  <c:v>4.0960000000000001</c:v>
                </c:pt>
                <c:pt idx="7">
                  <c:v>4.7786666666666724</c:v>
                </c:pt>
                <c:pt idx="8">
                  <c:v>5.4613333333333642</c:v>
                </c:pt>
                <c:pt idx="9">
                  <c:v>6.1439999999999975</c:v>
                </c:pt>
                <c:pt idx="10">
                  <c:v>6.8266666666666671</c:v>
                </c:pt>
                <c:pt idx="11">
                  <c:v>7.5093333333333643</c:v>
                </c:pt>
                <c:pt idx="12">
                  <c:v>8.1920000000000002</c:v>
                </c:pt>
                <c:pt idx="13">
                  <c:v>8.8746666666667213</c:v>
                </c:pt>
                <c:pt idx="14">
                  <c:v>9.5573333333333341</c:v>
                </c:pt>
                <c:pt idx="15">
                  <c:v>10.239999999999998</c:v>
                </c:pt>
                <c:pt idx="16">
                  <c:v>10.922666666666728</c:v>
                </c:pt>
                <c:pt idx="17">
                  <c:v>11.605333333333334</c:v>
                </c:pt>
                <c:pt idx="18">
                  <c:v>12.287999999999998</c:v>
                </c:pt>
                <c:pt idx="19">
                  <c:v>12.970666666666729</c:v>
                </c:pt>
                <c:pt idx="20">
                  <c:v>13.653333333333334</c:v>
                </c:pt>
                <c:pt idx="21">
                  <c:v>14.336</c:v>
                </c:pt>
                <c:pt idx="22">
                  <c:v>15.018666666666666</c:v>
                </c:pt>
                <c:pt idx="23">
                  <c:v>15.701333333333331</c:v>
                </c:pt>
                <c:pt idx="24">
                  <c:v>16.384</c:v>
                </c:pt>
                <c:pt idx="25">
                  <c:v>17.066666666666666</c:v>
                </c:pt>
                <c:pt idx="26">
                  <c:v>17.749333333333094</c:v>
                </c:pt>
                <c:pt idx="27">
                  <c:v>18.431999999999999</c:v>
                </c:pt>
                <c:pt idx="28">
                  <c:v>19.114666666666782</c:v>
                </c:pt>
                <c:pt idx="29">
                  <c:v>19.797333333333135</c:v>
                </c:pt>
                <c:pt idx="30">
                  <c:v>20.479999999999986</c:v>
                </c:pt>
                <c:pt idx="31">
                  <c:v>21.162666666666667</c:v>
                </c:pt>
                <c:pt idx="32">
                  <c:v>21.845333333333095</c:v>
                </c:pt>
                <c:pt idx="33">
                  <c:v>22.527999999999999</c:v>
                </c:pt>
                <c:pt idx="34">
                  <c:v>23.210666666666668</c:v>
                </c:pt>
                <c:pt idx="35">
                  <c:v>23.893333333333135</c:v>
                </c:pt>
                <c:pt idx="36">
                  <c:v>24.576000000000001</c:v>
                </c:pt>
                <c:pt idx="37">
                  <c:v>25.258666666666667</c:v>
                </c:pt>
                <c:pt idx="38">
                  <c:v>25.941333333333095</c:v>
                </c:pt>
                <c:pt idx="39">
                  <c:v>26.623999999999999</c:v>
                </c:pt>
                <c:pt idx="40">
                  <c:v>27.306666666666668</c:v>
                </c:pt>
                <c:pt idx="41">
                  <c:v>27.989333333333054</c:v>
                </c:pt>
                <c:pt idx="42">
                  <c:v>28.672000000000001</c:v>
                </c:pt>
                <c:pt idx="43">
                  <c:v>29.354666666666695</c:v>
                </c:pt>
                <c:pt idx="44">
                  <c:v>30.037333333333187</c:v>
                </c:pt>
                <c:pt idx="45">
                  <c:v>30.72</c:v>
                </c:pt>
                <c:pt idx="46">
                  <c:v>31.402666666666629</c:v>
                </c:pt>
                <c:pt idx="47">
                  <c:v>32.085333333333331</c:v>
                </c:pt>
                <c:pt idx="48">
                  <c:v>32.768000000000193</c:v>
                </c:pt>
                <c:pt idx="49">
                  <c:v>33.450666666666088</c:v>
                </c:pt>
                <c:pt idx="50">
                  <c:v>34.133333333333333</c:v>
                </c:pt>
                <c:pt idx="51">
                  <c:v>34.815999999999995</c:v>
                </c:pt>
                <c:pt idx="52">
                  <c:v>35.498666666666324</c:v>
                </c:pt>
                <c:pt idx="53">
                  <c:v>36.181333333333335</c:v>
                </c:pt>
                <c:pt idx="54">
                  <c:v>36.864000000000004</c:v>
                </c:pt>
                <c:pt idx="55">
                  <c:v>37.546666666666177</c:v>
                </c:pt>
                <c:pt idx="56">
                  <c:v>38.229333333333535</c:v>
                </c:pt>
                <c:pt idx="57">
                  <c:v>38.911999999999999</c:v>
                </c:pt>
                <c:pt idx="58">
                  <c:v>39.594666666666221</c:v>
                </c:pt>
                <c:pt idx="59">
                  <c:v>40.277333333333331</c:v>
                </c:pt>
                <c:pt idx="60">
                  <c:v>40.96</c:v>
                </c:pt>
                <c:pt idx="61">
                  <c:v>41.642666666666287</c:v>
                </c:pt>
                <c:pt idx="62">
                  <c:v>42.325333333333333</c:v>
                </c:pt>
                <c:pt idx="63">
                  <c:v>43.008000000000003</c:v>
                </c:pt>
                <c:pt idx="64">
                  <c:v>43.690666666666324</c:v>
                </c:pt>
                <c:pt idx="65">
                  <c:v>44.373333333333335</c:v>
                </c:pt>
                <c:pt idx="66">
                  <c:v>45.056000000000004</c:v>
                </c:pt>
                <c:pt idx="67">
                  <c:v>45.738666666666369</c:v>
                </c:pt>
                <c:pt idx="68">
                  <c:v>46.421333333333337</c:v>
                </c:pt>
                <c:pt idx="69">
                  <c:v>47.104000000000006</c:v>
                </c:pt>
                <c:pt idx="70">
                  <c:v>47.786666666666228</c:v>
                </c:pt>
                <c:pt idx="71">
                  <c:v>48.469333333333331</c:v>
                </c:pt>
                <c:pt idx="72">
                  <c:v>49.152000000000001</c:v>
                </c:pt>
                <c:pt idx="73">
                  <c:v>49.834666666666109</c:v>
                </c:pt>
                <c:pt idx="74">
                  <c:v>50.517333333333326</c:v>
                </c:pt>
                <c:pt idx="75">
                  <c:v>51.2</c:v>
                </c:pt>
                <c:pt idx="76">
                  <c:v>51.882666666666132</c:v>
                </c:pt>
                <c:pt idx="77">
                  <c:v>52.565333333333363</c:v>
                </c:pt>
                <c:pt idx="78">
                  <c:v>53.248000000000012</c:v>
                </c:pt>
                <c:pt idx="79">
                  <c:v>53.930666666666191</c:v>
                </c:pt>
                <c:pt idx="80">
                  <c:v>54.613333333333337</c:v>
                </c:pt>
                <c:pt idx="81">
                  <c:v>55.296000000000063</c:v>
                </c:pt>
                <c:pt idx="82">
                  <c:v>55.978666666666228</c:v>
                </c:pt>
                <c:pt idx="83">
                  <c:v>56.661333333333332</c:v>
                </c:pt>
                <c:pt idx="84">
                  <c:v>57.343999999999994</c:v>
                </c:pt>
                <c:pt idx="85">
                  <c:v>58.026666666666294</c:v>
                </c:pt>
                <c:pt idx="86">
                  <c:v>58.709333333333333</c:v>
                </c:pt>
                <c:pt idx="87">
                  <c:v>59.392000000000003</c:v>
                </c:pt>
                <c:pt idx="88">
                  <c:v>60.074666666666133</c:v>
                </c:pt>
                <c:pt idx="89">
                  <c:v>60.757333333333335</c:v>
                </c:pt>
                <c:pt idx="90">
                  <c:v>61.44</c:v>
                </c:pt>
                <c:pt idx="91">
                  <c:v>62.122666666666383</c:v>
                </c:pt>
                <c:pt idx="92">
                  <c:v>62.80533333333333</c:v>
                </c:pt>
                <c:pt idx="93">
                  <c:v>63.488</c:v>
                </c:pt>
                <c:pt idx="94">
                  <c:v>64.170666666666648</c:v>
                </c:pt>
                <c:pt idx="95">
                  <c:v>64.853333333332841</c:v>
                </c:pt>
                <c:pt idx="96">
                  <c:v>65.536000000000001</c:v>
                </c:pt>
                <c:pt idx="97">
                  <c:v>66.218666666666664</c:v>
                </c:pt>
                <c:pt idx="98">
                  <c:v>66.901333333333312</c:v>
                </c:pt>
                <c:pt idx="99">
                  <c:v>67.584000000000003</c:v>
                </c:pt>
                <c:pt idx="100">
                  <c:v>68.266666666666666</c:v>
                </c:pt>
                <c:pt idx="101">
                  <c:v>68.949333333333328</c:v>
                </c:pt>
                <c:pt idx="102">
                  <c:v>69.631999999999991</c:v>
                </c:pt>
                <c:pt idx="103">
                  <c:v>70.314666666666696</c:v>
                </c:pt>
                <c:pt idx="104">
                  <c:v>70.99733333333333</c:v>
                </c:pt>
                <c:pt idx="105">
                  <c:v>71.679999999999978</c:v>
                </c:pt>
                <c:pt idx="106">
                  <c:v>72.362666666666669</c:v>
                </c:pt>
                <c:pt idx="107">
                  <c:v>73.045333333333318</c:v>
                </c:pt>
                <c:pt idx="108">
                  <c:v>73.727999999999994</c:v>
                </c:pt>
                <c:pt idx="109">
                  <c:v>74.410666666666827</c:v>
                </c:pt>
                <c:pt idx="110">
                  <c:v>75.093333333333248</c:v>
                </c:pt>
                <c:pt idx="111">
                  <c:v>75.775999999999982</c:v>
                </c:pt>
                <c:pt idx="112">
                  <c:v>76.458666666666673</c:v>
                </c:pt>
                <c:pt idx="113">
                  <c:v>77.141333333333279</c:v>
                </c:pt>
                <c:pt idx="114">
                  <c:v>77.823999999999998</c:v>
                </c:pt>
                <c:pt idx="115">
                  <c:v>78.506666666666661</c:v>
                </c:pt>
                <c:pt idx="116">
                  <c:v>79.18933333333274</c:v>
                </c:pt>
                <c:pt idx="117">
                  <c:v>79.871999999999986</c:v>
                </c:pt>
                <c:pt idx="118">
                  <c:v>80.554666666666662</c:v>
                </c:pt>
                <c:pt idx="119">
                  <c:v>81.237333333333339</c:v>
                </c:pt>
                <c:pt idx="120">
                  <c:v>81.92</c:v>
                </c:pt>
                <c:pt idx="121">
                  <c:v>82.60266666666665</c:v>
                </c:pt>
                <c:pt idx="122">
                  <c:v>83.285333333332915</c:v>
                </c:pt>
                <c:pt idx="123">
                  <c:v>83.968000000000004</c:v>
                </c:pt>
                <c:pt idx="124">
                  <c:v>84.650666666666652</c:v>
                </c:pt>
                <c:pt idx="125">
                  <c:v>85.333333333333258</c:v>
                </c:pt>
                <c:pt idx="126">
                  <c:v>86.016000000000005</c:v>
                </c:pt>
                <c:pt idx="127">
                  <c:v>86.698666666666668</c:v>
                </c:pt>
                <c:pt idx="128">
                  <c:v>87.381333333333288</c:v>
                </c:pt>
                <c:pt idx="129">
                  <c:v>88.063999999999993</c:v>
                </c:pt>
                <c:pt idx="130">
                  <c:v>88.746666666666727</c:v>
                </c:pt>
                <c:pt idx="131">
                  <c:v>89.429333333333318</c:v>
                </c:pt>
                <c:pt idx="132">
                  <c:v>90.111999999999995</c:v>
                </c:pt>
                <c:pt idx="133">
                  <c:v>90.794666666666927</c:v>
                </c:pt>
                <c:pt idx="134">
                  <c:v>91.477333333333249</c:v>
                </c:pt>
                <c:pt idx="135">
                  <c:v>92.16</c:v>
                </c:pt>
                <c:pt idx="136">
                  <c:v>92.842666666666673</c:v>
                </c:pt>
                <c:pt idx="137">
                  <c:v>93.525333333332668</c:v>
                </c:pt>
                <c:pt idx="138">
                  <c:v>94.208000000000013</c:v>
                </c:pt>
                <c:pt idx="139">
                  <c:v>94.890666666666661</c:v>
                </c:pt>
                <c:pt idx="140">
                  <c:v>95.573333333332769</c:v>
                </c:pt>
                <c:pt idx="141">
                  <c:v>96.256</c:v>
                </c:pt>
                <c:pt idx="142">
                  <c:v>96.938666666666663</c:v>
                </c:pt>
                <c:pt idx="143">
                  <c:v>97.621333333332856</c:v>
                </c:pt>
                <c:pt idx="144">
                  <c:v>98.304000000000002</c:v>
                </c:pt>
                <c:pt idx="145">
                  <c:v>98.986666666666665</c:v>
                </c:pt>
                <c:pt idx="146">
                  <c:v>99.669333333332958</c:v>
                </c:pt>
                <c:pt idx="147">
                  <c:v>100.35199999999999</c:v>
                </c:pt>
                <c:pt idx="148">
                  <c:v>101.03466666666669</c:v>
                </c:pt>
                <c:pt idx="149">
                  <c:v>101.71733333333333</c:v>
                </c:pt>
                <c:pt idx="150">
                  <c:v>102.4</c:v>
                </c:pt>
                <c:pt idx="151">
                  <c:v>103.08266666666667</c:v>
                </c:pt>
                <c:pt idx="152">
                  <c:v>103.76533333333325</c:v>
                </c:pt>
                <c:pt idx="153">
                  <c:v>104.44800000000002</c:v>
                </c:pt>
                <c:pt idx="154">
                  <c:v>105.13066666666667</c:v>
                </c:pt>
                <c:pt idx="155">
                  <c:v>105.81333333333328</c:v>
                </c:pt>
                <c:pt idx="156">
                  <c:v>106.49600000000002</c:v>
                </c:pt>
                <c:pt idx="157">
                  <c:v>107.17866666666635</c:v>
                </c:pt>
                <c:pt idx="158">
                  <c:v>107.86133333333331</c:v>
                </c:pt>
                <c:pt idx="159">
                  <c:v>108.54400000000012</c:v>
                </c:pt>
                <c:pt idx="160">
                  <c:v>109.22666666666667</c:v>
                </c:pt>
                <c:pt idx="161">
                  <c:v>109.90933333333334</c:v>
                </c:pt>
                <c:pt idx="162">
                  <c:v>110.592</c:v>
                </c:pt>
                <c:pt idx="163">
                  <c:v>111.27466666666666</c:v>
                </c:pt>
                <c:pt idx="164">
                  <c:v>111.95733333333334</c:v>
                </c:pt>
                <c:pt idx="165">
                  <c:v>112.64</c:v>
                </c:pt>
                <c:pt idx="166">
                  <c:v>113.32266666666665</c:v>
                </c:pt>
                <c:pt idx="167">
                  <c:v>114.00533333333296</c:v>
                </c:pt>
                <c:pt idx="168">
                  <c:v>114.68799999999999</c:v>
                </c:pt>
                <c:pt idx="169">
                  <c:v>115.37066666666665</c:v>
                </c:pt>
                <c:pt idx="170">
                  <c:v>116.05333333333294</c:v>
                </c:pt>
                <c:pt idx="171">
                  <c:v>116.736</c:v>
                </c:pt>
                <c:pt idx="172">
                  <c:v>117.41866666666672</c:v>
                </c:pt>
                <c:pt idx="173">
                  <c:v>118.10133333333305</c:v>
                </c:pt>
                <c:pt idx="174">
                  <c:v>118.78400000000002</c:v>
                </c:pt>
                <c:pt idx="175">
                  <c:v>119.46666666666682</c:v>
                </c:pt>
                <c:pt idx="176">
                  <c:v>120.14933333333325</c:v>
                </c:pt>
                <c:pt idx="177">
                  <c:v>120.83199999999999</c:v>
                </c:pt>
                <c:pt idx="178">
                  <c:v>121.51466666666711</c:v>
                </c:pt>
                <c:pt idx="179">
                  <c:v>122.19733333333328</c:v>
                </c:pt>
                <c:pt idx="180">
                  <c:v>122.88</c:v>
                </c:pt>
                <c:pt idx="181">
                  <c:v>123.56266666666667</c:v>
                </c:pt>
                <c:pt idx="182">
                  <c:v>124.24533333333331</c:v>
                </c:pt>
                <c:pt idx="183">
                  <c:v>124.928</c:v>
                </c:pt>
                <c:pt idx="184">
                  <c:v>125.61066666666666</c:v>
                </c:pt>
                <c:pt idx="185">
                  <c:v>126.29333333333334</c:v>
                </c:pt>
                <c:pt idx="186">
                  <c:v>126.976</c:v>
                </c:pt>
                <c:pt idx="187">
                  <c:v>127.65866666666665</c:v>
                </c:pt>
                <c:pt idx="188">
                  <c:v>128.34133333333443</c:v>
                </c:pt>
                <c:pt idx="189">
                  <c:v>129.024</c:v>
                </c:pt>
                <c:pt idx="190">
                  <c:v>129.70666666666591</c:v>
                </c:pt>
                <c:pt idx="191">
                  <c:v>130.38933333333443</c:v>
                </c:pt>
                <c:pt idx="192">
                  <c:v>131.072</c:v>
                </c:pt>
                <c:pt idx="193">
                  <c:v>131.75466666666591</c:v>
                </c:pt>
                <c:pt idx="194">
                  <c:v>132.43733333333444</c:v>
                </c:pt>
                <c:pt idx="195">
                  <c:v>133.12</c:v>
                </c:pt>
                <c:pt idx="196">
                  <c:v>133.80266666666665</c:v>
                </c:pt>
                <c:pt idx="197">
                  <c:v>134.48533333333444</c:v>
                </c:pt>
                <c:pt idx="198">
                  <c:v>135.16800000000001</c:v>
                </c:pt>
                <c:pt idx="199">
                  <c:v>135.85066666666665</c:v>
                </c:pt>
                <c:pt idx="200">
                  <c:v>136.53333333333347</c:v>
                </c:pt>
                <c:pt idx="201">
                  <c:v>137.21599999999998</c:v>
                </c:pt>
                <c:pt idx="202">
                  <c:v>137.89866666666666</c:v>
                </c:pt>
                <c:pt idx="203">
                  <c:v>138.58133333333461</c:v>
                </c:pt>
                <c:pt idx="204">
                  <c:v>139.26399999999998</c:v>
                </c:pt>
                <c:pt idx="205">
                  <c:v>139.94666666666652</c:v>
                </c:pt>
                <c:pt idx="206">
                  <c:v>140.62933333333407</c:v>
                </c:pt>
                <c:pt idx="207">
                  <c:v>141.31200000000001</c:v>
                </c:pt>
                <c:pt idx="208">
                  <c:v>141.99466666666655</c:v>
                </c:pt>
                <c:pt idx="209">
                  <c:v>142.6773333333341</c:v>
                </c:pt>
                <c:pt idx="210">
                  <c:v>143.36000000000001</c:v>
                </c:pt>
                <c:pt idx="211">
                  <c:v>144.04266666666658</c:v>
                </c:pt>
                <c:pt idx="212">
                  <c:v>144.72533333333411</c:v>
                </c:pt>
                <c:pt idx="213">
                  <c:v>145.40800000000004</c:v>
                </c:pt>
                <c:pt idx="214">
                  <c:v>146.09066666666658</c:v>
                </c:pt>
                <c:pt idx="215">
                  <c:v>146.77333333333334</c:v>
                </c:pt>
                <c:pt idx="216">
                  <c:v>147.45600000000007</c:v>
                </c:pt>
                <c:pt idx="217">
                  <c:v>148.13866666666658</c:v>
                </c:pt>
                <c:pt idx="218">
                  <c:v>148.82133333333488</c:v>
                </c:pt>
                <c:pt idx="219">
                  <c:v>149.50399999999999</c:v>
                </c:pt>
                <c:pt idx="220">
                  <c:v>150.18666666666658</c:v>
                </c:pt>
                <c:pt idx="221">
                  <c:v>150.86933333333411</c:v>
                </c:pt>
                <c:pt idx="222">
                  <c:v>151.55200000000067</c:v>
                </c:pt>
                <c:pt idx="223">
                  <c:v>152.23466666666567</c:v>
                </c:pt>
                <c:pt idx="224">
                  <c:v>152.9173333333342</c:v>
                </c:pt>
                <c:pt idx="225">
                  <c:v>153.6</c:v>
                </c:pt>
                <c:pt idx="226">
                  <c:v>154.28266666666659</c:v>
                </c:pt>
                <c:pt idx="227">
                  <c:v>154.96533333333429</c:v>
                </c:pt>
                <c:pt idx="228">
                  <c:v>155.648</c:v>
                </c:pt>
                <c:pt idx="229">
                  <c:v>156.33066666666662</c:v>
                </c:pt>
                <c:pt idx="230">
                  <c:v>157.01333333333341</c:v>
                </c:pt>
                <c:pt idx="231">
                  <c:v>157.696</c:v>
                </c:pt>
                <c:pt idx="232">
                  <c:v>158.37866666666665</c:v>
                </c:pt>
                <c:pt idx="233">
                  <c:v>159.0613333333344</c:v>
                </c:pt>
                <c:pt idx="234">
                  <c:v>159.74399999999972</c:v>
                </c:pt>
                <c:pt idx="235">
                  <c:v>160.42666666666668</c:v>
                </c:pt>
                <c:pt idx="236">
                  <c:v>161.10933333333341</c:v>
                </c:pt>
                <c:pt idx="237">
                  <c:v>161.792</c:v>
                </c:pt>
                <c:pt idx="238">
                  <c:v>162.47466666666591</c:v>
                </c:pt>
                <c:pt idx="239">
                  <c:v>163.15733333333444</c:v>
                </c:pt>
                <c:pt idx="240">
                  <c:v>163.84</c:v>
                </c:pt>
                <c:pt idx="241">
                  <c:v>164.52266666666668</c:v>
                </c:pt>
                <c:pt idx="242">
                  <c:v>165.20533333333341</c:v>
                </c:pt>
                <c:pt idx="243">
                  <c:v>165.88800000000091</c:v>
                </c:pt>
                <c:pt idx="244">
                  <c:v>166.57066666666589</c:v>
                </c:pt>
                <c:pt idx="245">
                  <c:v>167.25333333333344</c:v>
                </c:pt>
                <c:pt idx="246">
                  <c:v>167.93600000000001</c:v>
                </c:pt>
                <c:pt idx="247">
                  <c:v>168.61866666666612</c:v>
                </c:pt>
                <c:pt idx="248">
                  <c:v>169.30133333333455</c:v>
                </c:pt>
                <c:pt idx="249">
                  <c:v>169.98400000000001</c:v>
                </c:pt>
                <c:pt idx="250">
                  <c:v>170.66666666666652</c:v>
                </c:pt>
                <c:pt idx="251">
                  <c:v>171.34933333333387</c:v>
                </c:pt>
                <c:pt idx="252">
                  <c:v>172.03200000000001</c:v>
                </c:pt>
                <c:pt idx="253">
                  <c:v>172.71466666666552</c:v>
                </c:pt>
                <c:pt idx="254">
                  <c:v>173.3973333333347</c:v>
                </c:pt>
                <c:pt idx="255">
                  <c:v>174.08</c:v>
                </c:pt>
                <c:pt idx="256">
                  <c:v>174.76266666666658</c:v>
                </c:pt>
                <c:pt idx="257">
                  <c:v>175.4453333333341</c:v>
                </c:pt>
                <c:pt idx="258">
                  <c:v>176.12800000000001</c:v>
                </c:pt>
                <c:pt idx="259">
                  <c:v>176.81066666666658</c:v>
                </c:pt>
                <c:pt idx="260">
                  <c:v>177.49333333333411</c:v>
                </c:pt>
                <c:pt idx="261">
                  <c:v>178.17599999999999</c:v>
                </c:pt>
                <c:pt idx="262">
                  <c:v>178.85866666666666</c:v>
                </c:pt>
                <c:pt idx="263">
                  <c:v>179.54133333333411</c:v>
                </c:pt>
                <c:pt idx="264">
                  <c:v>180.22399999999999</c:v>
                </c:pt>
                <c:pt idx="265">
                  <c:v>180.90666666666658</c:v>
                </c:pt>
                <c:pt idx="266">
                  <c:v>181.58933333333411</c:v>
                </c:pt>
                <c:pt idx="267">
                  <c:v>182.27199999999999</c:v>
                </c:pt>
                <c:pt idx="268">
                  <c:v>182.95466666666658</c:v>
                </c:pt>
                <c:pt idx="269">
                  <c:v>183.63733333333414</c:v>
                </c:pt>
                <c:pt idx="270">
                  <c:v>184.32000000000076</c:v>
                </c:pt>
                <c:pt idx="271">
                  <c:v>185.00266666666658</c:v>
                </c:pt>
                <c:pt idx="272">
                  <c:v>185.68533333333423</c:v>
                </c:pt>
                <c:pt idx="273">
                  <c:v>186.36800000000076</c:v>
                </c:pt>
                <c:pt idx="274">
                  <c:v>187.05066666666659</c:v>
                </c:pt>
                <c:pt idx="275">
                  <c:v>187.73333333333341</c:v>
                </c:pt>
                <c:pt idx="276">
                  <c:v>188.416</c:v>
                </c:pt>
                <c:pt idx="277">
                  <c:v>189.09866666666665</c:v>
                </c:pt>
                <c:pt idx="278">
                  <c:v>189.78133333333437</c:v>
                </c:pt>
                <c:pt idx="279">
                  <c:v>190.464</c:v>
                </c:pt>
                <c:pt idx="280">
                  <c:v>191.14666666666591</c:v>
                </c:pt>
                <c:pt idx="281">
                  <c:v>191.82933333333443</c:v>
                </c:pt>
                <c:pt idx="282">
                  <c:v>192.512</c:v>
                </c:pt>
                <c:pt idx="283">
                  <c:v>193.19466666666591</c:v>
                </c:pt>
                <c:pt idx="284">
                  <c:v>193.87733333333443</c:v>
                </c:pt>
                <c:pt idx="285">
                  <c:v>194.56</c:v>
                </c:pt>
                <c:pt idx="286">
                  <c:v>195.24266666666591</c:v>
                </c:pt>
                <c:pt idx="287">
                  <c:v>195.92533333333444</c:v>
                </c:pt>
                <c:pt idx="288">
                  <c:v>196.608</c:v>
                </c:pt>
                <c:pt idx="289">
                  <c:v>197.29066666666591</c:v>
                </c:pt>
                <c:pt idx="290">
                  <c:v>197.97333333333341</c:v>
                </c:pt>
                <c:pt idx="291">
                  <c:v>198.65600000000001</c:v>
                </c:pt>
                <c:pt idx="292">
                  <c:v>199.33866666666665</c:v>
                </c:pt>
                <c:pt idx="293">
                  <c:v>200.02133333333447</c:v>
                </c:pt>
                <c:pt idx="294">
                  <c:v>200.70399999999998</c:v>
                </c:pt>
                <c:pt idx="295">
                  <c:v>201.38666666666666</c:v>
                </c:pt>
                <c:pt idx="296">
                  <c:v>202.06933333333347</c:v>
                </c:pt>
                <c:pt idx="297">
                  <c:v>202.75200000000001</c:v>
                </c:pt>
                <c:pt idx="298">
                  <c:v>203.43466666666652</c:v>
                </c:pt>
                <c:pt idx="299">
                  <c:v>204.11733333333387</c:v>
                </c:pt>
                <c:pt idx="300">
                  <c:v>204.8</c:v>
                </c:pt>
                <c:pt idx="301">
                  <c:v>205.48266666666666</c:v>
                </c:pt>
                <c:pt idx="302">
                  <c:v>206.1653333333341</c:v>
                </c:pt>
                <c:pt idx="303">
                  <c:v>206.84800000000001</c:v>
                </c:pt>
                <c:pt idx="304">
                  <c:v>207.53066666666658</c:v>
                </c:pt>
                <c:pt idx="305">
                  <c:v>208.21333333333334</c:v>
                </c:pt>
                <c:pt idx="306">
                  <c:v>208.89600000000004</c:v>
                </c:pt>
                <c:pt idx="307">
                  <c:v>209.57866666666658</c:v>
                </c:pt>
                <c:pt idx="308">
                  <c:v>210.26133333333411</c:v>
                </c:pt>
                <c:pt idx="309">
                  <c:v>210.94399999999999</c:v>
                </c:pt>
                <c:pt idx="310">
                  <c:v>211.62666666666658</c:v>
                </c:pt>
                <c:pt idx="311">
                  <c:v>212.30933333333411</c:v>
                </c:pt>
                <c:pt idx="312">
                  <c:v>212.99200000000027</c:v>
                </c:pt>
                <c:pt idx="313">
                  <c:v>213.67466666666559</c:v>
                </c:pt>
                <c:pt idx="314">
                  <c:v>214.35733333333488</c:v>
                </c:pt>
                <c:pt idx="315">
                  <c:v>215.04</c:v>
                </c:pt>
                <c:pt idx="316">
                  <c:v>215.72266666666658</c:v>
                </c:pt>
                <c:pt idx="317">
                  <c:v>216.4053333333342</c:v>
                </c:pt>
                <c:pt idx="318">
                  <c:v>217.08800000000076</c:v>
                </c:pt>
                <c:pt idx="319">
                  <c:v>217.7706666666657</c:v>
                </c:pt>
                <c:pt idx="320">
                  <c:v>218.45333333333423</c:v>
                </c:pt>
                <c:pt idx="321">
                  <c:v>219.136</c:v>
                </c:pt>
                <c:pt idx="322">
                  <c:v>219.81866666666662</c:v>
                </c:pt>
                <c:pt idx="323">
                  <c:v>220.50133333333432</c:v>
                </c:pt>
                <c:pt idx="324">
                  <c:v>221.184</c:v>
                </c:pt>
                <c:pt idx="325">
                  <c:v>221.86666666666665</c:v>
                </c:pt>
                <c:pt idx="326">
                  <c:v>222.54933333333341</c:v>
                </c:pt>
                <c:pt idx="327">
                  <c:v>223.232</c:v>
                </c:pt>
                <c:pt idx="328">
                  <c:v>223.91466666666591</c:v>
                </c:pt>
                <c:pt idx="329">
                  <c:v>224.59733333333443</c:v>
                </c:pt>
                <c:pt idx="330">
                  <c:v>225.28</c:v>
                </c:pt>
                <c:pt idx="331">
                  <c:v>225.96266666666668</c:v>
                </c:pt>
                <c:pt idx="332">
                  <c:v>226.64533333333341</c:v>
                </c:pt>
                <c:pt idx="333">
                  <c:v>227.32800000000083</c:v>
                </c:pt>
                <c:pt idx="334">
                  <c:v>228.01066666666591</c:v>
                </c:pt>
                <c:pt idx="335">
                  <c:v>228.69333333333341</c:v>
                </c:pt>
                <c:pt idx="336">
                  <c:v>229.376</c:v>
                </c:pt>
                <c:pt idx="337">
                  <c:v>230.05866666666665</c:v>
                </c:pt>
                <c:pt idx="338">
                  <c:v>230.74133333333344</c:v>
                </c:pt>
                <c:pt idx="339">
                  <c:v>231.42400000000001</c:v>
                </c:pt>
                <c:pt idx="340">
                  <c:v>232.10666666666592</c:v>
                </c:pt>
                <c:pt idx="341">
                  <c:v>232.78933333333347</c:v>
                </c:pt>
                <c:pt idx="342">
                  <c:v>233.47200000000001</c:v>
                </c:pt>
                <c:pt idx="343">
                  <c:v>234.15466666666632</c:v>
                </c:pt>
                <c:pt idx="344">
                  <c:v>234.83733333333461</c:v>
                </c:pt>
                <c:pt idx="345">
                  <c:v>235.52</c:v>
                </c:pt>
                <c:pt idx="346">
                  <c:v>236.20266666666652</c:v>
                </c:pt>
                <c:pt idx="347">
                  <c:v>236.8853333333347</c:v>
                </c:pt>
                <c:pt idx="348">
                  <c:v>237.56800000000001</c:v>
                </c:pt>
                <c:pt idx="349">
                  <c:v>238.25066666666658</c:v>
                </c:pt>
                <c:pt idx="350">
                  <c:v>238.9333333333341</c:v>
                </c:pt>
                <c:pt idx="351">
                  <c:v>239.61599999999999</c:v>
                </c:pt>
                <c:pt idx="352">
                  <c:v>240.29866666666658</c:v>
                </c:pt>
                <c:pt idx="353">
                  <c:v>240.98133333333487</c:v>
                </c:pt>
                <c:pt idx="354">
                  <c:v>241.66399999999999</c:v>
                </c:pt>
                <c:pt idx="355">
                  <c:v>242.34666666666658</c:v>
                </c:pt>
                <c:pt idx="356">
                  <c:v>243.02933333333411</c:v>
                </c:pt>
                <c:pt idx="357">
                  <c:v>243.71199999999999</c:v>
                </c:pt>
                <c:pt idx="358">
                  <c:v>244.39466666666658</c:v>
                </c:pt>
                <c:pt idx="359">
                  <c:v>245.07733333333411</c:v>
                </c:pt>
                <c:pt idx="360">
                  <c:v>245.76</c:v>
                </c:pt>
                <c:pt idx="361">
                  <c:v>246.44266666666658</c:v>
                </c:pt>
                <c:pt idx="362">
                  <c:v>247.12533333333411</c:v>
                </c:pt>
                <c:pt idx="363">
                  <c:v>247.80800000000067</c:v>
                </c:pt>
                <c:pt idx="364">
                  <c:v>248.49066666666658</c:v>
                </c:pt>
                <c:pt idx="365">
                  <c:v>249.17333333333337</c:v>
                </c:pt>
                <c:pt idx="366">
                  <c:v>249.85600000000076</c:v>
                </c:pt>
                <c:pt idx="367">
                  <c:v>250.53866666666659</c:v>
                </c:pt>
                <c:pt idx="368">
                  <c:v>251.22133333333429</c:v>
                </c:pt>
                <c:pt idx="369">
                  <c:v>251.904</c:v>
                </c:pt>
                <c:pt idx="370">
                  <c:v>252.58666666666662</c:v>
                </c:pt>
                <c:pt idx="371">
                  <c:v>253.26933333333341</c:v>
                </c:pt>
                <c:pt idx="372">
                  <c:v>253.95200000000077</c:v>
                </c:pt>
                <c:pt idx="373">
                  <c:v>254.63466666666588</c:v>
                </c:pt>
                <c:pt idx="374">
                  <c:v>255.3173333333344</c:v>
                </c:pt>
                <c:pt idx="375">
                  <c:v>256</c:v>
                </c:pt>
                <c:pt idx="376">
                  <c:v>256.68266666666841</c:v>
                </c:pt>
                <c:pt idx="377">
                  <c:v>257.36533333333432</c:v>
                </c:pt>
                <c:pt idx="378">
                  <c:v>258.048</c:v>
                </c:pt>
                <c:pt idx="379">
                  <c:v>258.73066666666671</c:v>
                </c:pt>
                <c:pt idx="380">
                  <c:v>259.41333333333336</c:v>
                </c:pt>
                <c:pt idx="381">
                  <c:v>260.09599999999864</c:v>
                </c:pt>
                <c:pt idx="382">
                  <c:v>260.77866666666671</c:v>
                </c:pt>
                <c:pt idx="383">
                  <c:v>261.46133333333336</c:v>
                </c:pt>
                <c:pt idx="384">
                  <c:v>262.14400000000205</c:v>
                </c:pt>
                <c:pt idx="385">
                  <c:v>262.82666666666671</c:v>
                </c:pt>
                <c:pt idx="386">
                  <c:v>263.50933333333438</c:v>
                </c:pt>
                <c:pt idx="387">
                  <c:v>264.19200000000001</c:v>
                </c:pt>
                <c:pt idx="388">
                  <c:v>264.87466666666847</c:v>
                </c:pt>
                <c:pt idx="389">
                  <c:v>265.55733333333438</c:v>
                </c:pt>
                <c:pt idx="390">
                  <c:v>266.24</c:v>
                </c:pt>
                <c:pt idx="391">
                  <c:v>266.92266666666671</c:v>
                </c:pt>
                <c:pt idx="392">
                  <c:v>267.60533333333478</c:v>
                </c:pt>
                <c:pt idx="393">
                  <c:v>268.28799999999899</c:v>
                </c:pt>
                <c:pt idx="394">
                  <c:v>268.97066666666672</c:v>
                </c:pt>
                <c:pt idx="395">
                  <c:v>269.65333333333501</c:v>
                </c:pt>
                <c:pt idx="396">
                  <c:v>270.33599999999899</c:v>
                </c:pt>
                <c:pt idx="397">
                  <c:v>271.01866666666672</c:v>
                </c:pt>
                <c:pt idx="398">
                  <c:v>271.70133333333331</c:v>
                </c:pt>
                <c:pt idx="399">
                  <c:v>272.38400000000001</c:v>
                </c:pt>
                <c:pt idx="400">
                  <c:v>273.06666666666672</c:v>
                </c:pt>
                <c:pt idx="401">
                  <c:v>273.74933333333502</c:v>
                </c:pt>
                <c:pt idx="402">
                  <c:v>274.43199999999746</c:v>
                </c:pt>
                <c:pt idx="403">
                  <c:v>275.11466666666882</c:v>
                </c:pt>
                <c:pt idx="404">
                  <c:v>275.79733333333331</c:v>
                </c:pt>
                <c:pt idx="405">
                  <c:v>276.47999999999894</c:v>
                </c:pt>
                <c:pt idx="406">
                  <c:v>277.16266666666883</c:v>
                </c:pt>
                <c:pt idx="407">
                  <c:v>277.84533333333513</c:v>
                </c:pt>
                <c:pt idx="408">
                  <c:v>278.52799999999894</c:v>
                </c:pt>
                <c:pt idx="409">
                  <c:v>279.21066666666678</c:v>
                </c:pt>
                <c:pt idx="410">
                  <c:v>279.89333333333332</c:v>
                </c:pt>
                <c:pt idx="411">
                  <c:v>280.57599999999923</c:v>
                </c:pt>
                <c:pt idx="412">
                  <c:v>281.25866666666678</c:v>
                </c:pt>
                <c:pt idx="413">
                  <c:v>281.94133333333332</c:v>
                </c:pt>
                <c:pt idx="414">
                  <c:v>282.62400000000002</c:v>
                </c:pt>
                <c:pt idx="415">
                  <c:v>283.30666666666701</c:v>
                </c:pt>
                <c:pt idx="416">
                  <c:v>283.98933333333332</c:v>
                </c:pt>
                <c:pt idx="417">
                  <c:v>284.67200000000008</c:v>
                </c:pt>
                <c:pt idx="418">
                  <c:v>285.35466666666906</c:v>
                </c:pt>
                <c:pt idx="419">
                  <c:v>286.03733333333332</c:v>
                </c:pt>
                <c:pt idx="420">
                  <c:v>286.72000000000003</c:v>
                </c:pt>
                <c:pt idx="421">
                  <c:v>287.40266666666702</c:v>
                </c:pt>
                <c:pt idx="422">
                  <c:v>288.08533333333332</c:v>
                </c:pt>
                <c:pt idx="423">
                  <c:v>288.76799999999969</c:v>
                </c:pt>
                <c:pt idx="424">
                  <c:v>289.45066666666702</c:v>
                </c:pt>
                <c:pt idx="425">
                  <c:v>290.13333333333338</c:v>
                </c:pt>
                <c:pt idx="426">
                  <c:v>290.81599999999969</c:v>
                </c:pt>
                <c:pt idx="427">
                  <c:v>291.49866666666668</c:v>
                </c:pt>
                <c:pt idx="428">
                  <c:v>292.18133333333338</c:v>
                </c:pt>
                <c:pt idx="429">
                  <c:v>292.86399999999969</c:v>
                </c:pt>
                <c:pt idx="430">
                  <c:v>293.54666666666702</c:v>
                </c:pt>
                <c:pt idx="431">
                  <c:v>294.22933333333378</c:v>
                </c:pt>
                <c:pt idx="432">
                  <c:v>294.91199999999793</c:v>
                </c:pt>
                <c:pt idx="433">
                  <c:v>295.59466666666702</c:v>
                </c:pt>
                <c:pt idx="434">
                  <c:v>296.27733333333401</c:v>
                </c:pt>
                <c:pt idx="435">
                  <c:v>296.95999999999964</c:v>
                </c:pt>
                <c:pt idx="436">
                  <c:v>297.64266666666936</c:v>
                </c:pt>
                <c:pt idx="437">
                  <c:v>298.32533333333402</c:v>
                </c:pt>
                <c:pt idx="438">
                  <c:v>299.00799999999964</c:v>
                </c:pt>
                <c:pt idx="439">
                  <c:v>299.69066666666708</c:v>
                </c:pt>
                <c:pt idx="440">
                  <c:v>300.37333333333402</c:v>
                </c:pt>
                <c:pt idx="441">
                  <c:v>301.05599999999993</c:v>
                </c:pt>
                <c:pt idx="442">
                  <c:v>301.73866666666675</c:v>
                </c:pt>
                <c:pt idx="443">
                  <c:v>302.42133333333334</c:v>
                </c:pt>
                <c:pt idx="444">
                  <c:v>303.10399999999993</c:v>
                </c:pt>
                <c:pt idx="445">
                  <c:v>303.78666666666675</c:v>
                </c:pt>
                <c:pt idx="446">
                  <c:v>304.46933333333402</c:v>
                </c:pt>
                <c:pt idx="447">
                  <c:v>305.15199999999999</c:v>
                </c:pt>
                <c:pt idx="448">
                  <c:v>305.83466666666732</c:v>
                </c:pt>
                <c:pt idx="449">
                  <c:v>306.51733333333402</c:v>
                </c:pt>
                <c:pt idx="450">
                  <c:v>307.2</c:v>
                </c:pt>
                <c:pt idx="451">
                  <c:v>307.88266666666732</c:v>
                </c:pt>
                <c:pt idx="452">
                  <c:v>308.56533333333402</c:v>
                </c:pt>
                <c:pt idx="453">
                  <c:v>309.24799999999999</c:v>
                </c:pt>
                <c:pt idx="454">
                  <c:v>309.9306666666667</c:v>
                </c:pt>
                <c:pt idx="455">
                  <c:v>310.61333333333408</c:v>
                </c:pt>
                <c:pt idx="456">
                  <c:v>311.29599999999863</c:v>
                </c:pt>
                <c:pt idx="457">
                  <c:v>311.9786666666667</c:v>
                </c:pt>
                <c:pt idx="458">
                  <c:v>312.66133333333408</c:v>
                </c:pt>
                <c:pt idx="459">
                  <c:v>313.34399999999999</c:v>
                </c:pt>
                <c:pt idx="460">
                  <c:v>314.0266666666667</c:v>
                </c:pt>
                <c:pt idx="461">
                  <c:v>314.70933333333431</c:v>
                </c:pt>
                <c:pt idx="462">
                  <c:v>315.392</c:v>
                </c:pt>
                <c:pt idx="463">
                  <c:v>316.07466666666738</c:v>
                </c:pt>
                <c:pt idx="464">
                  <c:v>316.75733333333432</c:v>
                </c:pt>
                <c:pt idx="465">
                  <c:v>317.44</c:v>
                </c:pt>
                <c:pt idx="466">
                  <c:v>318.12266666666778</c:v>
                </c:pt>
                <c:pt idx="467">
                  <c:v>318.80533333333432</c:v>
                </c:pt>
                <c:pt idx="468">
                  <c:v>319.48799999999869</c:v>
                </c:pt>
                <c:pt idx="469">
                  <c:v>320.17066666666778</c:v>
                </c:pt>
                <c:pt idx="470">
                  <c:v>320.85333333333432</c:v>
                </c:pt>
                <c:pt idx="471">
                  <c:v>321.53599999999869</c:v>
                </c:pt>
                <c:pt idx="472">
                  <c:v>322.21866666666671</c:v>
                </c:pt>
                <c:pt idx="473">
                  <c:v>322.90133333333335</c:v>
                </c:pt>
                <c:pt idx="474">
                  <c:v>323.584</c:v>
                </c:pt>
                <c:pt idx="475">
                  <c:v>324.26666666666671</c:v>
                </c:pt>
                <c:pt idx="476">
                  <c:v>324.94933333333432</c:v>
                </c:pt>
                <c:pt idx="477">
                  <c:v>325.63200000000001</c:v>
                </c:pt>
                <c:pt idx="478">
                  <c:v>326.31466666666842</c:v>
                </c:pt>
                <c:pt idx="479">
                  <c:v>326.99733333333336</c:v>
                </c:pt>
                <c:pt idx="480">
                  <c:v>327.68</c:v>
                </c:pt>
                <c:pt idx="481">
                  <c:v>328.36266666666847</c:v>
                </c:pt>
                <c:pt idx="482">
                  <c:v>329.04533333333438</c:v>
                </c:pt>
                <c:pt idx="483">
                  <c:v>329.72799999999899</c:v>
                </c:pt>
                <c:pt idx="484">
                  <c:v>330.41066666666671</c:v>
                </c:pt>
                <c:pt idx="485">
                  <c:v>331.09333333333331</c:v>
                </c:pt>
                <c:pt idx="486">
                  <c:v>331.77599999999899</c:v>
                </c:pt>
                <c:pt idx="487">
                  <c:v>332.45866666666672</c:v>
                </c:pt>
                <c:pt idx="488">
                  <c:v>333.14133333333501</c:v>
                </c:pt>
                <c:pt idx="489">
                  <c:v>333.82400000000001</c:v>
                </c:pt>
                <c:pt idx="490">
                  <c:v>334.50666666666672</c:v>
                </c:pt>
                <c:pt idx="491">
                  <c:v>335.18933333333501</c:v>
                </c:pt>
                <c:pt idx="492">
                  <c:v>335.87200000000001</c:v>
                </c:pt>
                <c:pt idx="493">
                  <c:v>336.55466666666877</c:v>
                </c:pt>
                <c:pt idx="494">
                  <c:v>337.23733333333331</c:v>
                </c:pt>
                <c:pt idx="495">
                  <c:v>337.91999999999899</c:v>
                </c:pt>
                <c:pt idx="496">
                  <c:v>338.60266666666882</c:v>
                </c:pt>
                <c:pt idx="497">
                  <c:v>339.28533333333331</c:v>
                </c:pt>
                <c:pt idx="498">
                  <c:v>339.96799999999899</c:v>
                </c:pt>
                <c:pt idx="499">
                  <c:v>340.65066666666883</c:v>
                </c:pt>
                <c:pt idx="500">
                  <c:v>341.33333333333331</c:v>
                </c:pt>
                <c:pt idx="501">
                  <c:v>342.01599999999894</c:v>
                </c:pt>
                <c:pt idx="502">
                  <c:v>342.69866666666672</c:v>
                </c:pt>
                <c:pt idx="503">
                  <c:v>343.38133333333332</c:v>
                </c:pt>
                <c:pt idx="504">
                  <c:v>344.06400000000002</c:v>
                </c:pt>
                <c:pt idx="505">
                  <c:v>344.74666666666678</c:v>
                </c:pt>
                <c:pt idx="506">
                  <c:v>345.42933333333332</c:v>
                </c:pt>
                <c:pt idx="507">
                  <c:v>346.11200000000002</c:v>
                </c:pt>
                <c:pt idx="508">
                  <c:v>346.79466666666701</c:v>
                </c:pt>
                <c:pt idx="509">
                  <c:v>347.47733333333332</c:v>
                </c:pt>
                <c:pt idx="510">
                  <c:v>348.16</c:v>
                </c:pt>
                <c:pt idx="511">
                  <c:v>348.84266666666906</c:v>
                </c:pt>
                <c:pt idx="512">
                  <c:v>349.52533333333332</c:v>
                </c:pt>
                <c:pt idx="513">
                  <c:v>350.20800000000003</c:v>
                </c:pt>
                <c:pt idx="514">
                  <c:v>350.89066666666702</c:v>
                </c:pt>
                <c:pt idx="515">
                  <c:v>351.57333333333332</c:v>
                </c:pt>
                <c:pt idx="516">
                  <c:v>352.25599999999969</c:v>
                </c:pt>
                <c:pt idx="517">
                  <c:v>352.93866666666668</c:v>
                </c:pt>
                <c:pt idx="518">
                  <c:v>353.62133333333338</c:v>
                </c:pt>
                <c:pt idx="519">
                  <c:v>354.30399999999969</c:v>
                </c:pt>
                <c:pt idx="520">
                  <c:v>354.98666666666668</c:v>
                </c:pt>
                <c:pt idx="521">
                  <c:v>355.66933333333554</c:v>
                </c:pt>
                <c:pt idx="522">
                  <c:v>356.35199999999969</c:v>
                </c:pt>
                <c:pt idx="523">
                  <c:v>357.03466666666702</c:v>
                </c:pt>
                <c:pt idx="524">
                  <c:v>357.71733333333378</c:v>
                </c:pt>
                <c:pt idx="525">
                  <c:v>358.4</c:v>
                </c:pt>
                <c:pt idx="526">
                  <c:v>359.08266666666702</c:v>
                </c:pt>
                <c:pt idx="527">
                  <c:v>359.76533333333401</c:v>
                </c:pt>
                <c:pt idx="528">
                  <c:v>360.44799999999969</c:v>
                </c:pt>
                <c:pt idx="529">
                  <c:v>361.13066666666708</c:v>
                </c:pt>
                <c:pt idx="530">
                  <c:v>361.81333333333401</c:v>
                </c:pt>
                <c:pt idx="531">
                  <c:v>362.49599999999805</c:v>
                </c:pt>
                <c:pt idx="532">
                  <c:v>363.17866666666708</c:v>
                </c:pt>
                <c:pt idx="533">
                  <c:v>363.86133333333402</c:v>
                </c:pt>
                <c:pt idx="534">
                  <c:v>364.54399999999993</c:v>
                </c:pt>
                <c:pt idx="535">
                  <c:v>365.22666666666674</c:v>
                </c:pt>
                <c:pt idx="536">
                  <c:v>365.90933333333402</c:v>
                </c:pt>
                <c:pt idx="537">
                  <c:v>366.59199999999811</c:v>
                </c:pt>
                <c:pt idx="538">
                  <c:v>367.27466666666731</c:v>
                </c:pt>
                <c:pt idx="539">
                  <c:v>367.95733333333402</c:v>
                </c:pt>
                <c:pt idx="540">
                  <c:v>368.64000000000038</c:v>
                </c:pt>
                <c:pt idx="541">
                  <c:v>369.32266666666732</c:v>
                </c:pt>
                <c:pt idx="542">
                  <c:v>370.00533333333402</c:v>
                </c:pt>
                <c:pt idx="543">
                  <c:v>370.68799999999999</c:v>
                </c:pt>
                <c:pt idx="544">
                  <c:v>371.37066666666732</c:v>
                </c:pt>
                <c:pt idx="545">
                  <c:v>372.05333333333402</c:v>
                </c:pt>
                <c:pt idx="546">
                  <c:v>372.73599999999863</c:v>
                </c:pt>
                <c:pt idx="547">
                  <c:v>373.4186666666667</c:v>
                </c:pt>
                <c:pt idx="548">
                  <c:v>374.10133333333408</c:v>
                </c:pt>
                <c:pt idx="549">
                  <c:v>374.78399999999863</c:v>
                </c:pt>
                <c:pt idx="550">
                  <c:v>375.4666666666667</c:v>
                </c:pt>
                <c:pt idx="551">
                  <c:v>376.14933333333619</c:v>
                </c:pt>
                <c:pt idx="552">
                  <c:v>376.83199999999869</c:v>
                </c:pt>
                <c:pt idx="553">
                  <c:v>377.51466666666732</c:v>
                </c:pt>
                <c:pt idx="554">
                  <c:v>378.19733333333431</c:v>
                </c:pt>
                <c:pt idx="555">
                  <c:v>378.88</c:v>
                </c:pt>
                <c:pt idx="556">
                  <c:v>379.56266666666738</c:v>
                </c:pt>
                <c:pt idx="557">
                  <c:v>380.24533333333432</c:v>
                </c:pt>
                <c:pt idx="558">
                  <c:v>380.92799999999869</c:v>
                </c:pt>
                <c:pt idx="559">
                  <c:v>381.61066666666738</c:v>
                </c:pt>
                <c:pt idx="560">
                  <c:v>382.29333333333335</c:v>
                </c:pt>
                <c:pt idx="561">
                  <c:v>382.97599999999869</c:v>
                </c:pt>
                <c:pt idx="562">
                  <c:v>383.65866666666778</c:v>
                </c:pt>
                <c:pt idx="563">
                  <c:v>384.34133333333432</c:v>
                </c:pt>
                <c:pt idx="564">
                  <c:v>385.024</c:v>
                </c:pt>
                <c:pt idx="565">
                  <c:v>385.70666666666671</c:v>
                </c:pt>
                <c:pt idx="566">
                  <c:v>386.38933333333432</c:v>
                </c:pt>
                <c:pt idx="567">
                  <c:v>387.072</c:v>
                </c:pt>
                <c:pt idx="568">
                  <c:v>387.75466666666841</c:v>
                </c:pt>
                <c:pt idx="569">
                  <c:v>388.43733333333336</c:v>
                </c:pt>
                <c:pt idx="570">
                  <c:v>389.12</c:v>
                </c:pt>
                <c:pt idx="571">
                  <c:v>389.80266666666842</c:v>
                </c:pt>
                <c:pt idx="572">
                  <c:v>390.48533333333336</c:v>
                </c:pt>
                <c:pt idx="573">
                  <c:v>391.16800000000001</c:v>
                </c:pt>
                <c:pt idx="574">
                  <c:v>391.85066666666847</c:v>
                </c:pt>
                <c:pt idx="575">
                  <c:v>392.53333333333336</c:v>
                </c:pt>
                <c:pt idx="576">
                  <c:v>393.21599999999899</c:v>
                </c:pt>
                <c:pt idx="577">
                  <c:v>393.89866666666671</c:v>
                </c:pt>
                <c:pt idx="578">
                  <c:v>394.58133333333336</c:v>
                </c:pt>
                <c:pt idx="579">
                  <c:v>395.26400000000001</c:v>
                </c:pt>
                <c:pt idx="580">
                  <c:v>395.94666666666672</c:v>
                </c:pt>
                <c:pt idx="581">
                  <c:v>396.62933333333478</c:v>
                </c:pt>
                <c:pt idx="582">
                  <c:v>397.31200000000001</c:v>
                </c:pt>
                <c:pt idx="583">
                  <c:v>397.99466666666672</c:v>
                </c:pt>
                <c:pt idx="584">
                  <c:v>398.67733333333501</c:v>
                </c:pt>
                <c:pt idx="585">
                  <c:v>399.36</c:v>
                </c:pt>
                <c:pt idx="586">
                  <c:v>400.04266666666877</c:v>
                </c:pt>
                <c:pt idx="587">
                  <c:v>400.72533333333331</c:v>
                </c:pt>
                <c:pt idx="588">
                  <c:v>401.40799999999899</c:v>
                </c:pt>
                <c:pt idx="589">
                  <c:v>402.09066666666672</c:v>
                </c:pt>
                <c:pt idx="590">
                  <c:v>402.77333333333331</c:v>
                </c:pt>
                <c:pt idx="591">
                  <c:v>403.45599999999899</c:v>
                </c:pt>
                <c:pt idx="592">
                  <c:v>404.13866666666672</c:v>
                </c:pt>
                <c:pt idx="593">
                  <c:v>404.82133333333331</c:v>
                </c:pt>
                <c:pt idx="594">
                  <c:v>405.50400000000002</c:v>
                </c:pt>
                <c:pt idx="595">
                  <c:v>406.18666666666672</c:v>
                </c:pt>
                <c:pt idx="596">
                  <c:v>406.86933333333525</c:v>
                </c:pt>
                <c:pt idx="597">
                  <c:v>407.55200000000002</c:v>
                </c:pt>
                <c:pt idx="598">
                  <c:v>408.23466666666678</c:v>
                </c:pt>
                <c:pt idx="599">
                  <c:v>408.91733333333332</c:v>
                </c:pt>
                <c:pt idx="600">
                  <c:v>409.6</c:v>
                </c:pt>
                <c:pt idx="601">
                  <c:v>410.28266666666678</c:v>
                </c:pt>
                <c:pt idx="602">
                  <c:v>410.96533333333332</c:v>
                </c:pt>
                <c:pt idx="603">
                  <c:v>411.64800000000002</c:v>
                </c:pt>
                <c:pt idx="604">
                  <c:v>412.33066666666701</c:v>
                </c:pt>
                <c:pt idx="605">
                  <c:v>413.01333333333332</c:v>
                </c:pt>
                <c:pt idx="606">
                  <c:v>413.69600000000003</c:v>
                </c:pt>
                <c:pt idx="607">
                  <c:v>414.37866666666702</c:v>
                </c:pt>
                <c:pt idx="608">
                  <c:v>415.06133333333332</c:v>
                </c:pt>
                <c:pt idx="609">
                  <c:v>415.74400000000031</c:v>
                </c:pt>
                <c:pt idx="610">
                  <c:v>416.42666666666668</c:v>
                </c:pt>
                <c:pt idx="611">
                  <c:v>417.10933333333543</c:v>
                </c:pt>
                <c:pt idx="612">
                  <c:v>417.79199999999776</c:v>
                </c:pt>
                <c:pt idx="613">
                  <c:v>418.47466666666702</c:v>
                </c:pt>
                <c:pt idx="614">
                  <c:v>419.15733333333554</c:v>
                </c:pt>
                <c:pt idx="615">
                  <c:v>419.84000000000032</c:v>
                </c:pt>
                <c:pt idx="616">
                  <c:v>420.52266666666702</c:v>
                </c:pt>
                <c:pt idx="617">
                  <c:v>421.20533333333378</c:v>
                </c:pt>
                <c:pt idx="618">
                  <c:v>421.88799999999969</c:v>
                </c:pt>
                <c:pt idx="619">
                  <c:v>422.57066666666702</c:v>
                </c:pt>
                <c:pt idx="620">
                  <c:v>423.25333333333401</c:v>
                </c:pt>
                <c:pt idx="621">
                  <c:v>423.93599999999793</c:v>
                </c:pt>
                <c:pt idx="622">
                  <c:v>424.61866666666702</c:v>
                </c:pt>
                <c:pt idx="623">
                  <c:v>425.30133333333401</c:v>
                </c:pt>
                <c:pt idx="624">
                  <c:v>425.98399999999799</c:v>
                </c:pt>
                <c:pt idx="625">
                  <c:v>426.66666666666708</c:v>
                </c:pt>
                <c:pt idx="626">
                  <c:v>427.34933333333584</c:v>
                </c:pt>
                <c:pt idx="627">
                  <c:v>428.03199999999805</c:v>
                </c:pt>
                <c:pt idx="628">
                  <c:v>428.71466666666731</c:v>
                </c:pt>
                <c:pt idx="629">
                  <c:v>429.39733333333402</c:v>
                </c:pt>
                <c:pt idx="630">
                  <c:v>430.08</c:v>
                </c:pt>
                <c:pt idx="631">
                  <c:v>430.76266666666731</c:v>
                </c:pt>
                <c:pt idx="632">
                  <c:v>431.44533333333402</c:v>
                </c:pt>
                <c:pt idx="633">
                  <c:v>432.12799999999999</c:v>
                </c:pt>
                <c:pt idx="634">
                  <c:v>432.81066666666732</c:v>
                </c:pt>
                <c:pt idx="635">
                  <c:v>433.49333333333334</c:v>
                </c:pt>
                <c:pt idx="636">
                  <c:v>434.17599999999999</c:v>
                </c:pt>
                <c:pt idx="637">
                  <c:v>434.85866666666732</c:v>
                </c:pt>
                <c:pt idx="638">
                  <c:v>435.54133333333402</c:v>
                </c:pt>
                <c:pt idx="639">
                  <c:v>436.22399999999863</c:v>
                </c:pt>
                <c:pt idx="640">
                  <c:v>436.90666666666675</c:v>
                </c:pt>
                <c:pt idx="641">
                  <c:v>437.58933333333408</c:v>
                </c:pt>
                <c:pt idx="642">
                  <c:v>438.27199999999863</c:v>
                </c:pt>
                <c:pt idx="643">
                  <c:v>438.95466666666732</c:v>
                </c:pt>
                <c:pt idx="644">
                  <c:v>439.63733333333408</c:v>
                </c:pt>
                <c:pt idx="645">
                  <c:v>440.32</c:v>
                </c:pt>
                <c:pt idx="646">
                  <c:v>441.00266666666732</c:v>
                </c:pt>
                <c:pt idx="647">
                  <c:v>441.68533333333431</c:v>
                </c:pt>
                <c:pt idx="648">
                  <c:v>442.36799999999999</c:v>
                </c:pt>
                <c:pt idx="649">
                  <c:v>443.05066666666738</c:v>
                </c:pt>
                <c:pt idx="650">
                  <c:v>443.73333333333335</c:v>
                </c:pt>
                <c:pt idx="651">
                  <c:v>444.41599999999869</c:v>
                </c:pt>
                <c:pt idx="652">
                  <c:v>445.0986666666667</c:v>
                </c:pt>
                <c:pt idx="653">
                  <c:v>445.78133333333335</c:v>
                </c:pt>
                <c:pt idx="654">
                  <c:v>446.464</c:v>
                </c:pt>
                <c:pt idx="655">
                  <c:v>447.14666666666778</c:v>
                </c:pt>
                <c:pt idx="656">
                  <c:v>447.82933333333432</c:v>
                </c:pt>
                <c:pt idx="657">
                  <c:v>448.512</c:v>
                </c:pt>
                <c:pt idx="658">
                  <c:v>449.19466666666841</c:v>
                </c:pt>
                <c:pt idx="659">
                  <c:v>449.87733333333432</c:v>
                </c:pt>
                <c:pt idx="660">
                  <c:v>450.56</c:v>
                </c:pt>
                <c:pt idx="661">
                  <c:v>451.24266666666841</c:v>
                </c:pt>
                <c:pt idx="662">
                  <c:v>451.92533333333336</c:v>
                </c:pt>
                <c:pt idx="663">
                  <c:v>452.608</c:v>
                </c:pt>
                <c:pt idx="664">
                  <c:v>453.29066666666671</c:v>
                </c:pt>
                <c:pt idx="665">
                  <c:v>453.97333333333336</c:v>
                </c:pt>
                <c:pt idx="666">
                  <c:v>454.65600000000001</c:v>
                </c:pt>
                <c:pt idx="667">
                  <c:v>455.33866666666671</c:v>
                </c:pt>
                <c:pt idx="668">
                  <c:v>456.02133333333336</c:v>
                </c:pt>
                <c:pt idx="669">
                  <c:v>456.70400000000001</c:v>
                </c:pt>
                <c:pt idx="670">
                  <c:v>457.38666666666671</c:v>
                </c:pt>
                <c:pt idx="671">
                  <c:v>458.06933333333438</c:v>
                </c:pt>
                <c:pt idx="672">
                  <c:v>458.75200000000001</c:v>
                </c:pt>
                <c:pt idx="673">
                  <c:v>459.43466666666671</c:v>
                </c:pt>
                <c:pt idx="674">
                  <c:v>460.11733333333478</c:v>
                </c:pt>
                <c:pt idx="675">
                  <c:v>460.8</c:v>
                </c:pt>
                <c:pt idx="676">
                  <c:v>461.48266666666672</c:v>
                </c:pt>
                <c:pt idx="677">
                  <c:v>462.16533333333501</c:v>
                </c:pt>
                <c:pt idx="678">
                  <c:v>462.84800000000001</c:v>
                </c:pt>
                <c:pt idx="679">
                  <c:v>463.53066666666672</c:v>
                </c:pt>
                <c:pt idx="680">
                  <c:v>464.21333333333331</c:v>
                </c:pt>
                <c:pt idx="681">
                  <c:v>464.89599999999899</c:v>
                </c:pt>
                <c:pt idx="682">
                  <c:v>465.57866666666672</c:v>
                </c:pt>
                <c:pt idx="683">
                  <c:v>466.26133333333331</c:v>
                </c:pt>
                <c:pt idx="684">
                  <c:v>466.94400000000002</c:v>
                </c:pt>
                <c:pt idx="685">
                  <c:v>467.62666666666672</c:v>
                </c:pt>
                <c:pt idx="686">
                  <c:v>468.30933333333513</c:v>
                </c:pt>
                <c:pt idx="687">
                  <c:v>468.99199999999757</c:v>
                </c:pt>
                <c:pt idx="688">
                  <c:v>469.67466666666883</c:v>
                </c:pt>
                <c:pt idx="689">
                  <c:v>470.35733333333513</c:v>
                </c:pt>
                <c:pt idx="690">
                  <c:v>471.04</c:v>
                </c:pt>
                <c:pt idx="691">
                  <c:v>471.72266666666678</c:v>
                </c:pt>
                <c:pt idx="692">
                  <c:v>472.40533333333332</c:v>
                </c:pt>
                <c:pt idx="693">
                  <c:v>473.08799999999923</c:v>
                </c:pt>
                <c:pt idx="694">
                  <c:v>473.77066666666678</c:v>
                </c:pt>
                <c:pt idx="695">
                  <c:v>474.45333333333332</c:v>
                </c:pt>
                <c:pt idx="696">
                  <c:v>475.13599999999963</c:v>
                </c:pt>
                <c:pt idx="697">
                  <c:v>475.81866666666701</c:v>
                </c:pt>
                <c:pt idx="698">
                  <c:v>476.50133333333332</c:v>
                </c:pt>
                <c:pt idx="699">
                  <c:v>477.18400000000008</c:v>
                </c:pt>
                <c:pt idx="700">
                  <c:v>477.86666666666702</c:v>
                </c:pt>
                <c:pt idx="701">
                  <c:v>478.54933333333543</c:v>
                </c:pt>
                <c:pt idx="702">
                  <c:v>479.23200000000003</c:v>
                </c:pt>
                <c:pt idx="703">
                  <c:v>479.91466666666702</c:v>
                </c:pt>
                <c:pt idx="704">
                  <c:v>480.59733333333332</c:v>
                </c:pt>
                <c:pt idx="705">
                  <c:v>481.28</c:v>
                </c:pt>
                <c:pt idx="706">
                  <c:v>481.96266666666702</c:v>
                </c:pt>
                <c:pt idx="707">
                  <c:v>482.64533333333554</c:v>
                </c:pt>
                <c:pt idx="708">
                  <c:v>483.32799999999969</c:v>
                </c:pt>
                <c:pt idx="709">
                  <c:v>484.01066666666702</c:v>
                </c:pt>
                <c:pt idx="710">
                  <c:v>484.69333333333338</c:v>
                </c:pt>
                <c:pt idx="711">
                  <c:v>485.37599999999969</c:v>
                </c:pt>
                <c:pt idx="712">
                  <c:v>486.05866666666702</c:v>
                </c:pt>
                <c:pt idx="713">
                  <c:v>486.74133333333378</c:v>
                </c:pt>
                <c:pt idx="714">
                  <c:v>487.42399999999793</c:v>
                </c:pt>
                <c:pt idx="715">
                  <c:v>488.10666666666702</c:v>
                </c:pt>
                <c:pt idx="716">
                  <c:v>488.78933333333401</c:v>
                </c:pt>
                <c:pt idx="717">
                  <c:v>489.47199999999799</c:v>
                </c:pt>
                <c:pt idx="718">
                  <c:v>490.15466666666936</c:v>
                </c:pt>
                <c:pt idx="719">
                  <c:v>490.83733333333402</c:v>
                </c:pt>
                <c:pt idx="720">
                  <c:v>491.52</c:v>
                </c:pt>
                <c:pt idx="721">
                  <c:v>492.20266666666708</c:v>
                </c:pt>
                <c:pt idx="722">
                  <c:v>492.88533333333402</c:v>
                </c:pt>
                <c:pt idx="723">
                  <c:v>493.56799999999993</c:v>
                </c:pt>
                <c:pt idx="724">
                  <c:v>494.25066666666731</c:v>
                </c:pt>
                <c:pt idx="725">
                  <c:v>494.93333333333334</c:v>
                </c:pt>
                <c:pt idx="726">
                  <c:v>495.61599999999999</c:v>
                </c:pt>
                <c:pt idx="727">
                  <c:v>496.29866666666675</c:v>
                </c:pt>
                <c:pt idx="728">
                  <c:v>496.98133333333334</c:v>
                </c:pt>
                <c:pt idx="729">
                  <c:v>497.66399999999999</c:v>
                </c:pt>
                <c:pt idx="730">
                  <c:v>498.34666666666732</c:v>
                </c:pt>
                <c:pt idx="731">
                  <c:v>499.02933333333402</c:v>
                </c:pt>
                <c:pt idx="732">
                  <c:v>499.71199999999823</c:v>
                </c:pt>
                <c:pt idx="733">
                  <c:v>500.39466666666732</c:v>
                </c:pt>
                <c:pt idx="734">
                  <c:v>501.07733333333402</c:v>
                </c:pt>
                <c:pt idx="735">
                  <c:v>501.76</c:v>
                </c:pt>
                <c:pt idx="736">
                  <c:v>502.44266666666732</c:v>
                </c:pt>
                <c:pt idx="737">
                  <c:v>503.12533333333408</c:v>
                </c:pt>
                <c:pt idx="738">
                  <c:v>503.80799999999999</c:v>
                </c:pt>
                <c:pt idx="739">
                  <c:v>504.4906666666667</c:v>
                </c:pt>
                <c:pt idx="740">
                  <c:v>505.17333333333431</c:v>
                </c:pt>
                <c:pt idx="741">
                  <c:v>505.85599999999999</c:v>
                </c:pt>
                <c:pt idx="742">
                  <c:v>506.5386666666667</c:v>
                </c:pt>
                <c:pt idx="743">
                  <c:v>507.22133333333335</c:v>
                </c:pt>
                <c:pt idx="744">
                  <c:v>507.904</c:v>
                </c:pt>
                <c:pt idx="745">
                  <c:v>508.5866666666667</c:v>
                </c:pt>
                <c:pt idx="746">
                  <c:v>509.26933333333432</c:v>
                </c:pt>
                <c:pt idx="747">
                  <c:v>509.952</c:v>
                </c:pt>
                <c:pt idx="748">
                  <c:v>510.63466666666778</c:v>
                </c:pt>
                <c:pt idx="749">
                  <c:v>511.31733333333432</c:v>
                </c:pt>
                <c:pt idx="750">
                  <c:v>512</c:v>
                </c:pt>
                <c:pt idx="751">
                  <c:v>512.68266666666852</c:v>
                </c:pt>
                <c:pt idx="752">
                  <c:v>513.3653333333333</c:v>
                </c:pt>
                <c:pt idx="753">
                  <c:v>514.048</c:v>
                </c:pt>
                <c:pt idx="754">
                  <c:v>514.73066666666853</c:v>
                </c:pt>
                <c:pt idx="755">
                  <c:v>515.41333333333353</c:v>
                </c:pt>
                <c:pt idx="756">
                  <c:v>516.096</c:v>
                </c:pt>
                <c:pt idx="757">
                  <c:v>516.77866666667308</c:v>
                </c:pt>
                <c:pt idx="758">
                  <c:v>517.4613333333333</c:v>
                </c:pt>
                <c:pt idx="759">
                  <c:v>518.14400000000001</c:v>
                </c:pt>
                <c:pt idx="760">
                  <c:v>518.82666666666671</c:v>
                </c:pt>
                <c:pt idx="761">
                  <c:v>519.50933333333353</c:v>
                </c:pt>
                <c:pt idx="762">
                  <c:v>520.19200000000001</c:v>
                </c:pt>
                <c:pt idx="763">
                  <c:v>520.87466666666853</c:v>
                </c:pt>
                <c:pt idx="764">
                  <c:v>521.5573333333333</c:v>
                </c:pt>
                <c:pt idx="765">
                  <c:v>522.24</c:v>
                </c:pt>
                <c:pt idx="766">
                  <c:v>522.92266666666671</c:v>
                </c:pt>
                <c:pt idx="767">
                  <c:v>523.60533333333353</c:v>
                </c:pt>
                <c:pt idx="768">
                  <c:v>524.28800000000354</c:v>
                </c:pt>
                <c:pt idx="769">
                  <c:v>524.97066666666854</c:v>
                </c:pt>
                <c:pt idx="770">
                  <c:v>525.65333333333353</c:v>
                </c:pt>
                <c:pt idx="771">
                  <c:v>526.33599999999797</c:v>
                </c:pt>
                <c:pt idx="772">
                  <c:v>527.01866666666854</c:v>
                </c:pt>
                <c:pt idx="773">
                  <c:v>527.70133333333354</c:v>
                </c:pt>
                <c:pt idx="774">
                  <c:v>528.38400000000001</c:v>
                </c:pt>
                <c:pt idx="775">
                  <c:v>529.06666666666672</c:v>
                </c:pt>
                <c:pt idx="776">
                  <c:v>529.74933333333354</c:v>
                </c:pt>
                <c:pt idx="777">
                  <c:v>530.43199999999797</c:v>
                </c:pt>
                <c:pt idx="778">
                  <c:v>531.11466666666854</c:v>
                </c:pt>
                <c:pt idx="779">
                  <c:v>531.79733333333354</c:v>
                </c:pt>
                <c:pt idx="780">
                  <c:v>532.48</c:v>
                </c:pt>
                <c:pt idx="781">
                  <c:v>533.16266666666672</c:v>
                </c:pt>
                <c:pt idx="782">
                  <c:v>533.84533333333331</c:v>
                </c:pt>
                <c:pt idx="783">
                  <c:v>534.52800000000002</c:v>
                </c:pt>
                <c:pt idx="784">
                  <c:v>535.21066666666854</c:v>
                </c:pt>
                <c:pt idx="785">
                  <c:v>535.89333333333354</c:v>
                </c:pt>
                <c:pt idx="786">
                  <c:v>536.57600000000002</c:v>
                </c:pt>
                <c:pt idx="787">
                  <c:v>537.25866666666855</c:v>
                </c:pt>
                <c:pt idx="788">
                  <c:v>537.94133333333332</c:v>
                </c:pt>
                <c:pt idx="789">
                  <c:v>538.62400000000002</c:v>
                </c:pt>
                <c:pt idx="790">
                  <c:v>539.30666666666662</c:v>
                </c:pt>
                <c:pt idx="791">
                  <c:v>539.98933333333355</c:v>
                </c:pt>
                <c:pt idx="792">
                  <c:v>540.67200000000003</c:v>
                </c:pt>
                <c:pt idx="793">
                  <c:v>541.35466666666662</c:v>
                </c:pt>
                <c:pt idx="794">
                  <c:v>542.03733333333332</c:v>
                </c:pt>
                <c:pt idx="795">
                  <c:v>542.72</c:v>
                </c:pt>
                <c:pt idx="796">
                  <c:v>543.40266666666662</c:v>
                </c:pt>
                <c:pt idx="797">
                  <c:v>544.08533333333355</c:v>
                </c:pt>
                <c:pt idx="798">
                  <c:v>544.76800000000003</c:v>
                </c:pt>
                <c:pt idx="799">
                  <c:v>545.45066666666662</c:v>
                </c:pt>
                <c:pt idx="800">
                  <c:v>546.13333333333355</c:v>
                </c:pt>
                <c:pt idx="801">
                  <c:v>546.81599999999946</c:v>
                </c:pt>
                <c:pt idx="802">
                  <c:v>547.49866666667049</c:v>
                </c:pt>
                <c:pt idx="803">
                  <c:v>548.18133333333355</c:v>
                </c:pt>
                <c:pt idx="804">
                  <c:v>548.86399999999946</c:v>
                </c:pt>
                <c:pt idx="805">
                  <c:v>549.54666666666662</c:v>
                </c:pt>
                <c:pt idx="806">
                  <c:v>550.22933333333697</c:v>
                </c:pt>
                <c:pt idx="807">
                  <c:v>550.91199999999947</c:v>
                </c:pt>
                <c:pt idx="808">
                  <c:v>551.59466666667049</c:v>
                </c:pt>
                <c:pt idx="809">
                  <c:v>552.27733333333708</c:v>
                </c:pt>
                <c:pt idx="810">
                  <c:v>552.95999999999947</c:v>
                </c:pt>
                <c:pt idx="811">
                  <c:v>553.64266666666663</c:v>
                </c:pt>
                <c:pt idx="812">
                  <c:v>554.32533333333333</c:v>
                </c:pt>
                <c:pt idx="813">
                  <c:v>555.00800000000004</c:v>
                </c:pt>
                <c:pt idx="814">
                  <c:v>555.6906666666705</c:v>
                </c:pt>
                <c:pt idx="815">
                  <c:v>556.37333333333709</c:v>
                </c:pt>
                <c:pt idx="816">
                  <c:v>557.05599999999947</c:v>
                </c:pt>
                <c:pt idx="817">
                  <c:v>557.73866666667038</c:v>
                </c:pt>
                <c:pt idx="818">
                  <c:v>558.42133333333334</c:v>
                </c:pt>
                <c:pt idx="819">
                  <c:v>559.10400000000004</c:v>
                </c:pt>
                <c:pt idx="820">
                  <c:v>559.78666666667061</c:v>
                </c:pt>
                <c:pt idx="821">
                  <c:v>560.46933333333334</c:v>
                </c:pt>
                <c:pt idx="822">
                  <c:v>561.15199999999948</c:v>
                </c:pt>
                <c:pt idx="823">
                  <c:v>561.83466666666664</c:v>
                </c:pt>
                <c:pt idx="824">
                  <c:v>562.51733333333334</c:v>
                </c:pt>
                <c:pt idx="825">
                  <c:v>563.20000000000005</c:v>
                </c:pt>
                <c:pt idx="826">
                  <c:v>563.88266666666664</c:v>
                </c:pt>
                <c:pt idx="827">
                  <c:v>564.56533333333334</c:v>
                </c:pt>
                <c:pt idx="828">
                  <c:v>565.24800000000005</c:v>
                </c:pt>
                <c:pt idx="829">
                  <c:v>565.93066666666664</c:v>
                </c:pt>
                <c:pt idx="830">
                  <c:v>566.61333333333755</c:v>
                </c:pt>
                <c:pt idx="831">
                  <c:v>567.29600000000005</c:v>
                </c:pt>
                <c:pt idx="832">
                  <c:v>567.97866666667085</c:v>
                </c:pt>
                <c:pt idx="833">
                  <c:v>568.66133333333335</c:v>
                </c:pt>
                <c:pt idx="834">
                  <c:v>569.34399999999948</c:v>
                </c:pt>
                <c:pt idx="835">
                  <c:v>570.02666666666664</c:v>
                </c:pt>
                <c:pt idx="836">
                  <c:v>570.7093333333379</c:v>
                </c:pt>
                <c:pt idx="837">
                  <c:v>571.39199999999948</c:v>
                </c:pt>
                <c:pt idx="838">
                  <c:v>572.07466666667096</c:v>
                </c:pt>
                <c:pt idx="839">
                  <c:v>572.75733333333335</c:v>
                </c:pt>
                <c:pt idx="840">
                  <c:v>573.43999999999949</c:v>
                </c:pt>
                <c:pt idx="841">
                  <c:v>574.12266666666665</c:v>
                </c:pt>
                <c:pt idx="842">
                  <c:v>574.80533333333335</c:v>
                </c:pt>
                <c:pt idx="843">
                  <c:v>575.48800000000051</c:v>
                </c:pt>
                <c:pt idx="844">
                  <c:v>576.17066666667097</c:v>
                </c:pt>
                <c:pt idx="845">
                  <c:v>576.85333333333335</c:v>
                </c:pt>
                <c:pt idx="846">
                  <c:v>577.53599999999949</c:v>
                </c:pt>
                <c:pt idx="847">
                  <c:v>578.21866666667108</c:v>
                </c:pt>
                <c:pt idx="848">
                  <c:v>578.90133333333335</c:v>
                </c:pt>
                <c:pt idx="849">
                  <c:v>579.58399999999995</c:v>
                </c:pt>
                <c:pt idx="850">
                  <c:v>580.26666666666665</c:v>
                </c:pt>
                <c:pt idx="851">
                  <c:v>580.94933333333358</c:v>
                </c:pt>
                <c:pt idx="852">
                  <c:v>581.63199999999949</c:v>
                </c:pt>
                <c:pt idx="853">
                  <c:v>582.31466666666665</c:v>
                </c:pt>
                <c:pt idx="854">
                  <c:v>582.99733333333359</c:v>
                </c:pt>
                <c:pt idx="855">
                  <c:v>583.67999999999995</c:v>
                </c:pt>
                <c:pt idx="856">
                  <c:v>584.36266666666666</c:v>
                </c:pt>
                <c:pt idx="857">
                  <c:v>585.04533333333359</c:v>
                </c:pt>
                <c:pt idx="858">
                  <c:v>585.72799999999938</c:v>
                </c:pt>
                <c:pt idx="859">
                  <c:v>586.41066666666802</c:v>
                </c:pt>
                <c:pt idx="860">
                  <c:v>587.09333333333802</c:v>
                </c:pt>
                <c:pt idx="861">
                  <c:v>587.77599999999995</c:v>
                </c:pt>
                <c:pt idx="862">
                  <c:v>588.45866666666802</c:v>
                </c:pt>
                <c:pt idx="863">
                  <c:v>589.14133333333359</c:v>
                </c:pt>
                <c:pt idx="864">
                  <c:v>589.82399999999996</c:v>
                </c:pt>
                <c:pt idx="865">
                  <c:v>590.50666666666802</c:v>
                </c:pt>
                <c:pt idx="866">
                  <c:v>591.18933333333814</c:v>
                </c:pt>
                <c:pt idx="867">
                  <c:v>591.87199999999996</c:v>
                </c:pt>
                <c:pt idx="868">
                  <c:v>592.55466666666803</c:v>
                </c:pt>
                <c:pt idx="869">
                  <c:v>593.23733333333359</c:v>
                </c:pt>
                <c:pt idx="870">
                  <c:v>593.91999999999996</c:v>
                </c:pt>
                <c:pt idx="871">
                  <c:v>594.60266666666803</c:v>
                </c:pt>
                <c:pt idx="872">
                  <c:v>595.28533333333826</c:v>
                </c:pt>
                <c:pt idx="873">
                  <c:v>595.96799999999746</c:v>
                </c:pt>
                <c:pt idx="874">
                  <c:v>596.65066666666803</c:v>
                </c:pt>
                <c:pt idx="875">
                  <c:v>597.3333333333336</c:v>
                </c:pt>
                <c:pt idx="876">
                  <c:v>598.01599999999996</c:v>
                </c:pt>
                <c:pt idx="877">
                  <c:v>598.69866666667167</c:v>
                </c:pt>
                <c:pt idx="878">
                  <c:v>599.3813333333336</c:v>
                </c:pt>
                <c:pt idx="879">
                  <c:v>600.06399999999996</c:v>
                </c:pt>
                <c:pt idx="880">
                  <c:v>600.74666666666803</c:v>
                </c:pt>
                <c:pt idx="881">
                  <c:v>601.4293333333336</c:v>
                </c:pt>
                <c:pt idx="882">
                  <c:v>602.11199999999997</c:v>
                </c:pt>
                <c:pt idx="883">
                  <c:v>602.79466666667167</c:v>
                </c:pt>
                <c:pt idx="884">
                  <c:v>603.4773333333336</c:v>
                </c:pt>
                <c:pt idx="885">
                  <c:v>604.16</c:v>
                </c:pt>
                <c:pt idx="886">
                  <c:v>604.84266666666667</c:v>
                </c:pt>
                <c:pt idx="887">
                  <c:v>605.52533333333361</c:v>
                </c:pt>
                <c:pt idx="888">
                  <c:v>606.20799999999997</c:v>
                </c:pt>
                <c:pt idx="889">
                  <c:v>606.89066666666804</c:v>
                </c:pt>
                <c:pt idx="890">
                  <c:v>607.57333333333861</c:v>
                </c:pt>
                <c:pt idx="891">
                  <c:v>608.25599999999997</c:v>
                </c:pt>
                <c:pt idx="892">
                  <c:v>608.93866666666804</c:v>
                </c:pt>
                <c:pt idx="893">
                  <c:v>609.6213333333335</c:v>
                </c:pt>
                <c:pt idx="894">
                  <c:v>610.30399999999997</c:v>
                </c:pt>
                <c:pt idx="895">
                  <c:v>610.98666666666804</c:v>
                </c:pt>
                <c:pt idx="896">
                  <c:v>611.6693333333335</c:v>
                </c:pt>
                <c:pt idx="897">
                  <c:v>612.35199999999747</c:v>
                </c:pt>
                <c:pt idx="898">
                  <c:v>613.03466666666804</c:v>
                </c:pt>
                <c:pt idx="899">
                  <c:v>613.7173333333335</c:v>
                </c:pt>
                <c:pt idx="900">
                  <c:v>614.4</c:v>
                </c:pt>
                <c:pt idx="901">
                  <c:v>615.08266666666805</c:v>
                </c:pt>
                <c:pt idx="902">
                  <c:v>615.7653333333335</c:v>
                </c:pt>
                <c:pt idx="903">
                  <c:v>616.44799999999748</c:v>
                </c:pt>
                <c:pt idx="904">
                  <c:v>617.13066666666805</c:v>
                </c:pt>
                <c:pt idx="905">
                  <c:v>617.8133333333335</c:v>
                </c:pt>
                <c:pt idx="906">
                  <c:v>618.49599999999998</c:v>
                </c:pt>
                <c:pt idx="907">
                  <c:v>619.1786666666726</c:v>
                </c:pt>
                <c:pt idx="908">
                  <c:v>619.86133333333328</c:v>
                </c:pt>
                <c:pt idx="909">
                  <c:v>620.54399999999998</c:v>
                </c:pt>
                <c:pt idx="910">
                  <c:v>621.22666666666805</c:v>
                </c:pt>
                <c:pt idx="911">
                  <c:v>621.90933333333351</c:v>
                </c:pt>
                <c:pt idx="912">
                  <c:v>622.59199999999998</c:v>
                </c:pt>
                <c:pt idx="913">
                  <c:v>623.2746666666726</c:v>
                </c:pt>
                <c:pt idx="914">
                  <c:v>623.95733333333328</c:v>
                </c:pt>
                <c:pt idx="915">
                  <c:v>624.64</c:v>
                </c:pt>
                <c:pt idx="916">
                  <c:v>625.32266666666669</c:v>
                </c:pt>
                <c:pt idx="917">
                  <c:v>626.00533333333351</c:v>
                </c:pt>
                <c:pt idx="918">
                  <c:v>626.68799999999999</c:v>
                </c:pt>
                <c:pt idx="919">
                  <c:v>627.37066666666851</c:v>
                </c:pt>
                <c:pt idx="920">
                  <c:v>628.05333333333351</c:v>
                </c:pt>
                <c:pt idx="921">
                  <c:v>628.73599999999999</c:v>
                </c:pt>
                <c:pt idx="922">
                  <c:v>629.41866666666851</c:v>
                </c:pt>
                <c:pt idx="923">
                  <c:v>630.10133333333351</c:v>
                </c:pt>
                <c:pt idx="924">
                  <c:v>630.7840000000034</c:v>
                </c:pt>
                <c:pt idx="925">
                  <c:v>631.4666666666667</c:v>
                </c:pt>
                <c:pt idx="926">
                  <c:v>632.14933333333352</c:v>
                </c:pt>
                <c:pt idx="927">
                  <c:v>632.83199999999749</c:v>
                </c:pt>
                <c:pt idx="928">
                  <c:v>633.51466666666852</c:v>
                </c:pt>
                <c:pt idx="929">
                  <c:v>634.19733333333352</c:v>
                </c:pt>
                <c:pt idx="930">
                  <c:v>634.88</c:v>
                </c:pt>
                <c:pt idx="931">
                  <c:v>635.5626666666667</c:v>
                </c:pt>
                <c:pt idx="932">
                  <c:v>636.24533333333352</c:v>
                </c:pt>
                <c:pt idx="933">
                  <c:v>636.928</c:v>
                </c:pt>
                <c:pt idx="934">
                  <c:v>637.61066666666852</c:v>
                </c:pt>
                <c:pt idx="935">
                  <c:v>638.29333333333886</c:v>
                </c:pt>
                <c:pt idx="936">
                  <c:v>638.976</c:v>
                </c:pt>
                <c:pt idx="937">
                  <c:v>639.65866666666852</c:v>
                </c:pt>
                <c:pt idx="938">
                  <c:v>640.3413333333333</c:v>
                </c:pt>
                <c:pt idx="939">
                  <c:v>641.024</c:v>
                </c:pt>
                <c:pt idx="940">
                  <c:v>641.70666666666853</c:v>
                </c:pt>
                <c:pt idx="941">
                  <c:v>642.38933333333352</c:v>
                </c:pt>
                <c:pt idx="942">
                  <c:v>643.072</c:v>
                </c:pt>
                <c:pt idx="943">
                  <c:v>643.75466666666853</c:v>
                </c:pt>
                <c:pt idx="944">
                  <c:v>644.4373333333333</c:v>
                </c:pt>
                <c:pt idx="945">
                  <c:v>645.12</c:v>
                </c:pt>
                <c:pt idx="946">
                  <c:v>645.80266666666671</c:v>
                </c:pt>
                <c:pt idx="947">
                  <c:v>646.48533333333353</c:v>
                </c:pt>
                <c:pt idx="948">
                  <c:v>647.16800000000001</c:v>
                </c:pt>
                <c:pt idx="949">
                  <c:v>647.85066666666671</c:v>
                </c:pt>
                <c:pt idx="950">
                  <c:v>648.53333333333353</c:v>
                </c:pt>
                <c:pt idx="951">
                  <c:v>649.21600000000001</c:v>
                </c:pt>
                <c:pt idx="952">
                  <c:v>649.89866666666853</c:v>
                </c:pt>
                <c:pt idx="953">
                  <c:v>650.58133333333353</c:v>
                </c:pt>
                <c:pt idx="954">
                  <c:v>651.26400000000001</c:v>
                </c:pt>
                <c:pt idx="955">
                  <c:v>651.94666666666672</c:v>
                </c:pt>
                <c:pt idx="956">
                  <c:v>652.62933333333353</c:v>
                </c:pt>
                <c:pt idx="957">
                  <c:v>653.31199999999797</c:v>
                </c:pt>
                <c:pt idx="958">
                  <c:v>653.99466666666854</c:v>
                </c:pt>
                <c:pt idx="959">
                  <c:v>654.67733333333354</c:v>
                </c:pt>
                <c:pt idx="960">
                  <c:v>655.35999999999797</c:v>
                </c:pt>
                <c:pt idx="961">
                  <c:v>656.04266666666672</c:v>
                </c:pt>
                <c:pt idx="962">
                  <c:v>656.72533333333354</c:v>
                </c:pt>
                <c:pt idx="963">
                  <c:v>657.40800000000002</c:v>
                </c:pt>
                <c:pt idx="964">
                  <c:v>658.09066666666854</c:v>
                </c:pt>
                <c:pt idx="965">
                  <c:v>658.77333333333956</c:v>
                </c:pt>
                <c:pt idx="966">
                  <c:v>659.45599999999797</c:v>
                </c:pt>
                <c:pt idx="967">
                  <c:v>660.13866666666854</c:v>
                </c:pt>
                <c:pt idx="968">
                  <c:v>660.82133333333331</c:v>
                </c:pt>
                <c:pt idx="969">
                  <c:v>661.50400000000002</c:v>
                </c:pt>
                <c:pt idx="970">
                  <c:v>662.18666666666854</c:v>
                </c:pt>
                <c:pt idx="971">
                  <c:v>662.86933333333332</c:v>
                </c:pt>
                <c:pt idx="972">
                  <c:v>663.55199999999797</c:v>
                </c:pt>
                <c:pt idx="973">
                  <c:v>664.23466666666855</c:v>
                </c:pt>
                <c:pt idx="974">
                  <c:v>664.91733333333332</c:v>
                </c:pt>
                <c:pt idx="975">
                  <c:v>665.6</c:v>
                </c:pt>
                <c:pt idx="976">
                  <c:v>666.28266666666855</c:v>
                </c:pt>
                <c:pt idx="977">
                  <c:v>666.96533333333332</c:v>
                </c:pt>
                <c:pt idx="978">
                  <c:v>667.64800000000002</c:v>
                </c:pt>
                <c:pt idx="979">
                  <c:v>668.33066666666662</c:v>
                </c:pt>
                <c:pt idx="980">
                  <c:v>669.01333333333355</c:v>
                </c:pt>
                <c:pt idx="981">
                  <c:v>669.69600000000003</c:v>
                </c:pt>
                <c:pt idx="982">
                  <c:v>670.37866666666855</c:v>
                </c:pt>
                <c:pt idx="983">
                  <c:v>671.06133333333332</c:v>
                </c:pt>
                <c:pt idx="984">
                  <c:v>671.74400000000003</c:v>
                </c:pt>
                <c:pt idx="985">
                  <c:v>672.42666666666662</c:v>
                </c:pt>
                <c:pt idx="986">
                  <c:v>673.10933333333355</c:v>
                </c:pt>
                <c:pt idx="987">
                  <c:v>673.79200000000003</c:v>
                </c:pt>
                <c:pt idx="988">
                  <c:v>674.47466666666855</c:v>
                </c:pt>
                <c:pt idx="989">
                  <c:v>675.15733333333333</c:v>
                </c:pt>
                <c:pt idx="990">
                  <c:v>675.83999999999946</c:v>
                </c:pt>
                <c:pt idx="991">
                  <c:v>676.52266666666662</c:v>
                </c:pt>
                <c:pt idx="992">
                  <c:v>677.20533333333697</c:v>
                </c:pt>
                <c:pt idx="993">
                  <c:v>677.88800000000003</c:v>
                </c:pt>
                <c:pt idx="994">
                  <c:v>678.57066666667049</c:v>
                </c:pt>
                <c:pt idx="995">
                  <c:v>679.25333333333697</c:v>
                </c:pt>
                <c:pt idx="996">
                  <c:v>679.93599999999947</c:v>
                </c:pt>
                <c:pt idx="997">
                  <c:v>680.61866666667049</c:v>
                </c:pt>
                <c:pt idx="998">
                  <c:v>681.30133333333333</c:v>
                </c:pt>
                <c:pt idx="999">
                  <c:v>681.98400000000004</c:v>
                </c:pt>
                <c:pt idx="1000">
                  <c:v>682.66666666666663</c:v>
                </c:pt>
                <c:pt idx="1001">
                  <c:v>683.34933333333333</c:v>
                </c:pt>
                <c:pt idx="1002">
                  <c:v>684.03199999999947</c:v>
                </c:pt>
                <c:pt idx="1003">
                  <c:v>684.7146666666705</c:v>
                </c:pt>
                <c:pt idx="1004">
                  <c:v>685.39733333333334</c:v>
                </c:pt>
                <c:pt idx="1005">
                  <c:v>686.08</c:v>
                </c:pt>
                <c:pt idx="1006">
                  <c:v>686.76266666666663</c:v>
                </c:pt>
                <c:pt idx="1007">
                  <c:v>687.44533333333334</c:v>
                </c:pt>
                <c:pt idx="1008">
                  <c:v>688.12800000000004</c:v>
                </c:pt>
                <c:pt idx="1009">
                  <c:v>688.81066666666663</c:v>
                </c:pt>
                <c:pt idx="1010">
                  <c:v>689.49333333333709</c:v>
                </c:pt>
                <c:pt idx="1011">
                  <c:v>690.17600000000004</c:v>
                </c:pt>
                <c:pt idx="1012">
                  <c:v>690.85866666666664</c:v>
                </c:pt>
                <c:pt idx="1013">
                  <c:v>691.54133333333334</c:v>
                </c:pt>
                <c:pt idx="1014">
                  <c:v>692.22400000000005</c:v>
                </c:pt>
                <c:pt idx="1015">
                  <c:v>692.90666666666664</c:v>
                </c:pt>
                <c:pt idx="1016">
                  <c:v>693.58933333333755</c:v>
                </c:pt>
                <c:pt idx="1017">
                  <c:v>694.27200000000005</c:v>
                </c:pt>
                <c:pt idx="1018">
                  <c:v>694.95466666666664</c:v>
                </c:pt>
                <c:pt idx="1019">
                  <c:v>695.63733333333334</c:v>
                </c:pt>
                <c:pt idx="1020">
                  <c:v>696.31999999999948</c:v>
                </c:pt>
                <c:pt idx="1021">
                  <c:v>697.00266666666664</c:v>
                </c:pt>
                <c:pt idx="1022">
                  <c:v>697.68533333333789</c:v>
                </c:pt>
                <c:pt idx="1023">
                  <c:v>698.36799999999585</c:v>
                </c:pt>
                <c:pt idx="1024">
                  <c:v>699.05066666666664</c:v>
                </c:pt>
                <c:pt idx="1025">
                  <c:v>699.7333333333379</c:v>
                </c:pt>
                <c:pt idx="1026">
                  <c:v>700.41599999999949</c:v>
                </c:pt>
                <c:pt idx="1027">
                  <c:v>701.09866666667097</c:v>
                </c:pt>
                <c:pt idx="1028">
                  <c:v>701.7813333333379</c:v>
                </c:pt>
                <c:pt idx="1029">
                  <c:v>702.46400000000006</c:v>
                </c:pt>
                <c:pt idx="1030">
                  <c:v>703.14666666666665</c:v>
                </c:pt>
                <c:pt idx="1031">
                  <c:v>703.82933333333335</c:v>
                </c:pt>
                <c:pt idx="1032">
                  <c:v>704.51199999999949</c:v>
                </c:pt>
                <c:pt idx="1033">
                  <c:v>705.19466666667108</c:v>
                </c:pt>
                <c:pt idx="1034">
                  <c:v>705.87733333333335</c:v>
                </c:pt>
                <c:pt idx="1035">
                  <c:v>706.56</c:v>
                </c:pt>
                <c:pt idx="1036">
                  <c:v>707.24266666666665</c:v>
                </c:pt>
                <c:pt idx="1037">
                  <c:v>707.92533333333358</c:v>
                </c:pt>
                <c:pt idx="1038">
                  <c:v>708.60799999999949</c:v>
                </c:pt>
                <c:pt idx="1039">
                  <c:v>709.29066666667109</c:v>
                </c:pt>
                <c:pt idx="1040">
                  <c:v>709.97333333333791</c:v>
                </c:pt>
                <c:pt idx="1041">
                  <c:v>710.65599999999949</c:v>
                </c:pt>
                <c:pt idx="1042">
                  <c:v>711.33866666666665</c:v>
                </c:pt>
                <c:pt idx="1043">
                  <c:v>712.02133333333359</c:v>
                </c:pt>
                <c:pt idx="1044">
                  <c:v>712.70399999999995</c:v>
                </c:pt>
                <c:pt idx="1045">
                  <c:v>713.38666666666802</c:v>
                </c:pt>
                <c:pt idx="1046">
                  <c:v>714.06933333333359</c:v>
                </c:pt>
                <c:pt idx="1047">
                  <c:v>714.75199999999938</c:v>
                </c:pt>
                <c:pt idx="1048">
                  <c:v>715.43466666666802</c:v>
                </c:pt>
                <c:pt idx="1049">
                  <c:v>716.11733333333359</c:v>
                </c:pt>
                <c:pt idx="1050">
                  <c:v>716.8</c:v>
                </c:pt>
                <c:pt idx="1051">
                  <c:v>717.48266666666802</c:v>
                </c:pt>
                <c:pt idx="1052">
                  <c:v>718.16533333333359</c:v>
                </c:pt>
                <c:pt idx="1053">
                  <c:v>718.84799999999746</c:v>
                </c:pt>
                <c:pt idx="1054">
                  <c:v>719.53066666666803</c:v>
                </c:pt>
                <c:pt idx="1055">
                  <c:v>720.21333333333814</c:v>
                </c:pt>
                <c:pt idx="1056">
                  <c:v>720.89599999999996</c:v>
                </c:pt>
                <c:pt idx="1057">
                  <c:v>721.57866666667144</c:v>
                </c:pt>
                <c:pt idx="1058">
                  <c:v>722.2613333333336</c:v>
                </c:pt>
                <c:pt idx="1059">
                  <c:v>722.94399999999996</c:v>
                </c:pt>
                <c:pt idx="1060">
                  <c:v>723.62666666666803</c:v>
                </c:pt>
                <c:pt idx="1061">
                  <c:v>724.3093333333336</c:v>
                </c:pt>
                <c:pt idx="1062">
                  <c:v>724.99199999999996</c:v>
                </c:pt>
                <c:pt idx="1063">
                  <c:v>725.67466666667167</c:v>
                </c:pt>
                <c:pt idx="1064">
                  <c:v>726.35733333333337</c:v>
                </c:pt>
                <c:pt idx="1065">
                  <c:v>727.04</c:v>
                </c:pt>
                <c:pt idx="1066">
                  <c:v>727.72266666666803</c:v>
                </c:pt>
                <c:pt idx="1067">
                  <c:v>728.4053333333336</c:v>
                </c:pt>
                <c:pt idx="1068">
                  <c:v>729.08799999999997</c:v>
                </c:pt>
                <c:pt idx="1069">
                  <c:v>729.77066666667167</c:v>
                </c:pt>
                <c:pt idx="1070">
                  <c:v>730.4533333333336</c:v>
                </c:pt>
                <c:pt idx="1071">
                  <c:v>731.13599999999997</c:v>
                </c:pt>
                <c:pt idx="1072">
                  <c:v>731.81866666666804</c:v>
                </c:pt>
                <c:pt idx="1073">
                  <c:v>732.5013333333336</c:v>
                </c:pt>
                <c:pt idx="1074">
                  <c:v>733.18400000000054</c:v>
                </c:pt>
                <c:pt idx="1075">
                  <c:v>733.86666666666667</c:v>
                </c:pt>
                <c:pt idx="1076">
                  <c:v>734.54933333333361</c:v>
                </c:pt>
                <c:pt idx="1077">
                  <c:v>735.23199999999997</c:v>
                </c:pt>
                <c:pt idx="1078">
                  <c:v>735.91466666666804</c:v>
                </c:pt>
                <c:pt idx="1079">
                  <c:v>736.59733333333361</c:v>
                </c:pt>
                <c:pt idx="1080">
                  <c:v>737.28000000000054</c:v>
                </c:pt>
                <c:pt idx="1081">
                  <c:v>737.96266666666668</c:v>
                </c:pt>
                <c:pt idx="1082">
                  <c:v>738.6453333333335</c:v>
                </c:pt>
                <c:pt idx="1083">
                  <c:v>739.32799999999747</c:v>
                </c:pt>
                <c:pt idx="1084">
                  <c:v>740.01066666666804</c:v>
                </c:pt>
                <c:pt idx="1085">
                  <c:v>740.69333333333861</c:v>
                </c:pt>
                <c:pt idx="1086">
                  <c:v>741.37599999999998</c:v>
                </c:pt>
                <c:pt idx="1087">
                  <c:v>742.05866666666805</c:v>
                </c:pt>
                <c:pt idx="1088">
                  <c:v>742.7413333333335</c:v>
                </c:pt>
                <c:pt idx="1089">
                  <c:v>743.42399999999998</c:v>
                </c:pt>
                <c:pt idx="1090">
                  <c:v>744.10666666666805</c:v>
                </c:pt>
                <c:pt idx="1091">
                  <c:v>744.78933333333873</c:v>
                </c:pt>
                <c:pt idx="1092">
                  <c:v>745.47199999999998</c:v>
                </c:pt>
                <c:pt idx="1093">
                  <c:v>746.15466666666805</c:v>
                </c:pt>
                <c:pt idx="1094">
                  <c:v>746.83733333333328</c:v>
                </c:pt>
                <c:pt idx="1095">
                  <c:v>747.52</c:v>
                </c:pt>
                <c:pt idx="1096">
                  <c:v>748.20266666666805</c:v>
                </c:pt>
                <c:pt idx="1097">
                  <c:v>748.88533333333351</c:v>
                </c:pt>
                <c:pt idx="1098">
                  <c:v>749.56799999999748</c:v>
                </c:pt>
                <c:pt idx="1099">
                  <c:v>750.25066666666805</c:v>
                </c:pt>
                <c:pt idx="1100">
                  <c:v>750.93333333333351</c:v>
                </c:pt>
                <c:pt idx="1101">
                  <c:v>751.61599999999999</c:v>
                </c:pt>
                <c:pt idx="1102">
                  <c:v>752.2986666666726</c:v>
                </c:pt>
                <c:pt idx="1103">
                  <c:v>752.98133333333351</c:v>
                </c:pt>
                <c:pt idx="1104">
                  <c:v>753.66399999999999</c:v>
                </c:pt>
                <c:pt idx="1105">
                  <c:v>754.34666666666669</c:v>
                </c:pt>
                <c:pt idx="1106">
                  <c:v>755.02933333333351</c:v>
                </c:pt>
                <c:pt idx="1107">
                  <c:v>755.71199999999999</c:v>
                </c:pt>
                <c:pt idx="1108">
                  <c:v>756.39466666666851</c:v>
                </c:pt>
                <c:pt idx="1109">
                  <c:v>757.07733333333351</c:v>
                </c:pt>
                <c:pt idx="1110">
                  <c:v>757.76</c:v>
                </c:pt>
                <c:pt idx="1111">
                  <c:v>758.4426666666667</c:v>
                </c:pt>
                <c:pt idx="1112">
                  <c:v>759.12533333333351</c:v>
                </c:pt>
                <c:pt idx="1113">
                  <c:v>759.80799999999749</c:v>
                </c:pt>
                <c:pt idx="1114">
                  <c:v>760.49066666666852</c:v>
                </c:pt>
                <c:pt idx="1115">
                  <c:v>761.17333333333886</c:v>
                </c:pt>
                <c:pt idx="1116">
                  <c:v>761.85599999999749</c:v>
                </c:pt>
                <c:pt idx="1117">
                  <c:v>762.53866666666852</c:v>
                </c:pt>
                <c:pt idx="1118">
                  <c:v>763.22133333333352</c:v>
                </c:pt>
                <c:pt idx="1119">
                  <c:v>763.904</c:v>
                </c:pt>
                <c:pt idx="1120">
                  <c:v>764.58666666666852</c:v>
                </c:pt>
                <c:pt idx="1121">
                  <c:v>765.26933333333352</c:v>
                </c:pt>
                <c:pt idx="1122">
                  <c:v>765.95199999999738</c:v>
                </c:pt>
                <c:pt idx="1123">
                  <c:v>766.63466666666852</c:v>
                </c:pt>
                <c:pt idx="1124">
                  <c:v>767.31733333333329</c:v>
                </c:pt>
                <c:pt idx="1125">
                  <c:v>768</c:v>
                </c:pt>
                <c:pt idx="1126">
                  <c:v>768.68266666666852</c:v>
                </c:pt>
                <c:pt idx="1127">
                  <c:v>769.3653333333333</c:v>
                </c:pt>
                <c:pt idx="1128">
                  <c:v>770.048</c:v>
                </c:pt>
                <c:pt idx="1129">
                  <c:v>770.73066666666853</c:v>
                </c:pt>
                <c:pt idx="1130">
                  <c:v>771.41333333333353</c:v>
                </c:pt>
                <c:pt idx="1131">
                  <c:v>772.096</c:v>
                </c:pt>
                <c:pt idx="1132">
                  <c:v>772.77866666667308</c:v>
                </c:pt>
                <c:pt idx="1133">
                  <c:v>773.4613333333333</c:v>
                </c:pt>
                <c:pt idx="1134">
                  <c:v>774.14400000000001</c:v>
                </c:pt>
                <c:pt idx="1135">
                  <c:v>774.82666666666671</c:v>
                </c:pt>
                <c:pt idx="1136">
                  <c:v>775.50933333333353</c:v>
                </c:pt>
                <c:pt idx="1137">
                  <c:v>776.19200000000001</c:v>
                </c:pt>
                <c:pt idx="1138">
                  <c:v>776.87466666666853</c:v>
                </c:pt>
                <c:pt idx="1139">
                  <c:v>777.5573333333333</c:v>
                </c:pt>
                <c:pt idx="1140">
                  <c:v>778.24</c:v>
                </c:pt>
                <c:pt idx="1141">
                  <c:v>778.92266666666671</c:v>
                </c:pt>
                <c:pt idx="1142">
                  <c:v>779.60533333333353</c:v>
                </c:pt>
                <c:pt idx="1143">
                  <c:v>780.28800000000354</c:v>
                </c:pt>
                <c:pt idx="1144">
                  <c:v>780.97066666666854</c:v>
                </c:pt>
                <c:pt idx="1145">
                  <c:v>781.65333333333353</c:v>
                </c:pt>
                <c:pt idx="1146">
                  <c:v>782.33599999999797</c:v>
                </c:pt>
                <c:pt idx="1147">
                  <c:v>783.01866666666854</c:v>
                </c:pt>
                <c:pt idx="1148">
                  <c:v>783.70133333333354</c:v>
                </c:pt>
                <c:pt idx="1149">
                  <c:v>784.38400000000001</c:v>
                </c:pt>
                <c:pt idx="1150">
                  <c:v>785.06666666666672</c:v>
                </c:pt>
                <c:pt idx="1151">
                  <c:v>785.74933333333354</c:v>
                </c:pt>
                <c:pt idx="1152">
                  <c:v>786.43199999999797</c:v>
                </c:pt>
                <c:pt idx="1153">
                  <c:v>787.11466666666854</c:v>
                </c:pt>
                <c:pt idx="1154">
                  <c:v>787.79733333333354</c:v>
                </c:pt>
                <c:pt idx="1155">
                  <c:v>788.48</c:v>
                </c:pt>
                <c:pt idx="1156">
                  <c:v>789.16266666666672</c:v>
                </c:pt>
                <c:pt idx="1157">
                  <c:v>789.84533333333331</c:v>
                </c:pt>
                <c:pt idx="1158">
                  <c:v>790.52800000000002</c:v>
                </c:pt>
                <c:pt idx="1159">
                  <c:v>791.21066666666854</c:v>
                </c:pt>
                <c:pt idx="1160">
                  <c:v>791.89333333333354</c:v>
                </c:pt>
                <c:pt idx="1161">
                  <c:v>792.57600000000002</c:v>
                </c:pt>
                <c:pt idx="1162">
                  <c:v>793.25866666666855</c:v>
                </c:pt>
                <c:pt idx="1163">
                  <c:v>793.94133333333332</c:v>
                </c:pt>
                <c:pt idx="1164">
                  <c:v>794.62400000000002</c:v>
                </c:pt>
                <c:pt idx="1165">
                  <c:v>795.30666666666662</c:v>
                </c:pt>
                <c:pt idx="1166">
                  <c:v>795.98933333333355</c:v>
                </c:pt>
                <c:pt idx="1167">
                  <c:v>796.67200000000003</c:v>
                </c:pt>
                <c:pt idx="1168">
                  <c:v>797.35466666666662</c:v>
                </c:pt>
                <c:pt idx="1169">
                  <c:v>798.03733333333332</c:v>
                </c:pt>
                <c:pt idx="1170">
                  <c:v>798.72</c:v>
                </c:pt>
                <c:pt idx="1171">
                  <c:v>799.40266666666662</c:v>
                </c:pt>
                <c:pt idx="1172">
                  <c:v>800.08533333333355</c:v>
                </c:pt>
                <c:pt idx="1173">
                  <c:v>800.76800000000003</c:v>
                </c:pt>
                <c:pt idx="1174">
                  <c:v>801.45066666666662</c:v>
                </c:pt>
                <c:pt idx="1175">
                  <c:v>802.13333333333355</c:v>
                </c:pt>
                <c:pt idx="1176">
                  <c:v>802.81599999999946</c:v>
                </c:pt>
                <c:pt idx="1177">
                  <c:v>803.49866666667049</c:v>
                </c:pt>
                <c:pt idx="1178">
                  <c:v>804.18133333333355</c:v>
                </c:pt>
                <c:pt idx="1179">
                  <c:v>804.86399999999946</c:v>
                </c:pt>
                <c:pt idx="1180">
                  <c:v>805.54666666666662</c:v>
                </c:pt>
                <c:pt idx="1181">
                  <c:v>806.22933333333697</c:v>
                </c:pt>
                <c:pt idx="1182">
                  <c:v>806.91199999999947</c:v>
                </c:pt>
                <c:pt idx="1183">
                  <c:v>807.59466666667049</c:v>
                </c:pt>
                <c:pt idx="1184">
                  <c:v>808.27733333333708</c:v>
                </c:pt>
                <c:pt idx="1185">
                  <c:v>808.95999999999947</c:v>
                </c:pt>
                <c:pt idx="1186">
                  <c:v>809.64266666666663</c:v>
                </c:pt>
                <c:pt idx="1187">
                  <c:v>810.32533333333333</c:v>
                </c:pt>
                <c:pt idx="1188">
                  <c:v>811.00800000000004</c:v>
                </c:pt>
                <c:pt idx="1189">
                  <c:v>811.6906666666705</c:v>
                </c:pt>
                <c:pt idx="1190">
                  <c:v>812.37333333333709</c:v>
                </c:pt>
                <c:pt idx="1191">
                  <c:v>813.05599999999947</c:v>
                </c:pt>
                <c:pt idx="1192">
                  <c:v>813.73866666667038</c:v>
                </c:pt>
                <c:pt idx="1193">
                  <c:v>814.42133333333334</c:v>
                </c:pt>
                <c:pt idx="1194">
                  <c:v>815.10400000000004</c:v>
                </c:pt>
                <c:pt idx="1195">
                  <c:v>815.78666666667061</c:v>
                </c:pt>
                <c:pt idx="1196">
                  <c:v>816.46933333333334</c:v>
                </c:pt>
                <c:pt idx="1197">
                  <c:v>817.15199999999948</c:v>
                </c:pt>
                <c:pt idx="1198">
                  <c:v>817.83466666666664</c:v>
                </c:pt>
                <c:pt idx="1199">
                  <c:v>818.51733333333334</c:v>
                </c:pt>
                <c:pt idx="1200">
                  <c:v>819.2</c:v>
                </c:pt>
                <c:pt idx="1201">
                  <c:v>819.88266666666664</c:v>
                </c:pt>
                <c:pt idx="1202">
                  <c:v>820.56533333333334</c:v>
                </c:pt>
                <c:pt idx="1203">
                  <c:v>821.24800000000005</c:v>
                </c:pt>
                <c:pt idx="1204">
                  <c:v>821.93066666666664</c:v>
                </c:pt>
                <c:pt idx="1205">
                  <c:v>822.61333333333755</c:v>
                </c:pt>
                <c:pt idx="1206">
                  <c:v>823.29600000000005</c:v>
                </c:pt>
                <c:pt idx="1207">
                  <c:v>823.97866666667085</c:v>
                </c:pt>
                <c:pt idx="1208">
                  <c:v>824.66133333333335</c:v>
                </c:pt>
                <c:pt idx="1209">
                  <c:v>825.34399999999948</c:v>
                </c:pt>
                <c:pt idx="1210">
                  <c:v>826.02666666666664</c:v>
                </c:pt>
                <c:pt idx="1211">
                  <c:v>826.7093333333379</c:v>
                </c:pt>
                <c:pt idx="1212">
                  <c:v>827.39199999999948</c:v>
                </c:pt>
                <c:pt idx="1213">
                  <c:v>828.07466666667096</c:v>
                </c:pt>
                <c:pt idx="1214">
                  <c:v>828.75733333333335</c:v>
                </c:pt>
                <c:pt idx="1215">
                  <c:v>829.43999999999949</c:v>
                </c:pt>
                <c:pt idx="1216">
                  <c:v>830.12266666666665</c:v>
                </c:pt>
                <c:pt idx="1217">
                  <c:v>830.80533333333335</c:v>
                </c:pt>
                <c:pt idx="1218">
                  <c:v>831.48800000000051</c:v>
                </c:pt>
                <c:pt idx="1219">
                  <c:v>832.17066666667097</c:v>
                </c:pt>
                <c:pt idx="1220">
                  <c:v>832.85333333333335</c:v>
                </c:pt>
                <c:pt idx="1221">
                  <c:v>833.53599999999949</c:v>
                </c:pt>
                <c:pt idx="1222">
                  <c:v>834.21866666667108</c:v>
                </c:pt>
                <c:pt idx="1223">
                  <c:v>834.90133333333335</c:v>
                </c:pt>
                <c:pt idx="1224">
                  <c:v>835.58399999999995</c:v>
                </c:pt>
                <c:pt idx="1225">
                  <c:v>836.26666666666665</c:v>
                </c:pt>
                <c:pt idx="1226">
                  <c:v>836.94933333333358</c:v>
                </c:pt>
                <c:pt idx="1227">
                  <c:v>837.63199999999949</c:v>
                </c:pt>
                <c:pt idx="1228">
                  <c:v>838.31466666666665</c:v>
                </c:pt>
                <c:pt idx="1229">
                  <c:v>838.99733333333359</c:v>
                </c:pt>
                <c:pt idx="1230">
                  <c:v>839.68000000000052</c:v>
                </c:pt>
                <c:pt idx="1231">
                  <c:v>840.36266666666666</c:v>
                </c:pt>
                <c:pt idx="1232">
                  <c:v>841.04533333333359</c:v>
                </c:pt>
                <c:pt idx="1233">
                  <c:v>841.72799999999938</c:v>
                </c:pt>
                <c:pt idx="1234">
                  <c:v>842.41066666666802</c:v>
                </c:pt>
                <c:pt idx="1235">
                  <c:v>843.09333333333802</c:v>
                </c:pt>
                <c:pt idx="1236">
                  <c:v>843.77599999999995</c:v>
                </c:pt>
                <c:pt idx="1237">
                  <c:v>844.45866666666802</c:v>
                </c:pt>
                <c:pt idx="1238">
                  <c:v>845.14133333333359</c:v>
                </c:pt>
                <c:pt idx="1239">
                  <c:v>845.82399999999996</c:v>
                </c:pt>
                <c:pt idx="1240">
                  <c:v>846.50666666666802</c:v>
                </c:pt>
                <c:pt idx="1241">
                  <c:v>847.18933333333814</c:v>
                </c:pt>
                <c:pt idx="1242">
                  <c:v>847.87199999999996</c:v>
                </c:pt>
                <c:pt idx="1243">
                  <c:v>848.55466666666803</c:v>
                </c:pt>
                <c:pt idx="1244">
                  <c:v>849.23733333333359</c:v>
                </c:pt>
                <c:pt idx="1245">
                  <c:v>849.92</c:v>
                </c:pt>
                <c:pt idx="1246">
                  <c:v>850.60266666666803</c:v>
                </c:pt>
                <c:pt idx="1247">
                  <c:v>851.28533333333826</c:v>
                </c:pt>
                <c:pt idx="1248">
                  <c:v>851.96799999999746</c:v>
                </c:pt>
                <c:pt idx="1249">
                  <c:v>852.65066666666803</c:v>
                </c:pt>
                <c:pt idx="1250">
                  <c:v>853.3333333333336</c:v>
                </c:pt>
                <c:pt idx="1251">
                  <c:v>854.01599999999996</c:v>
                </c:pt>
                <c:pt idx="1252">
                  <c:v>854.69866666667167</c:v>
                </c:pt>
                <c:pt idx="1253">
                  <c:v>855.3813333333336</c:v>
                </c:pt>
                <c:pt idx="1254">
                  <c:v>856.06399999999996</c:v>
                </c:pt>
                <c:pt idx="1255">
                  <c:v>856.74666666666803</c:v>
                </c:pt>
                <c:pt idx="1256">
                  <c:v>857.4293333333336</c:v>
                </c:pt>
                <c:pt idx="1257">
                  <c:v>858.11199999999997</c:v>
                </c:pt>
                <c:pt idx="1258">
                  <c:v>858.79466666667167</c:v>
                </c:pt>
                <c:pt idx="1259">
                  <c:v>859.4773333333336</c:v>
                </c:pt>
                <c:pt idx="1260">
                  <c:v>860.16</c:v>
                </c:pt>
                <c:pt idx="1261">
                  <c:v>860.84266666666667</c:v>
                </c:pt>
                <c:pt idx="1262">
                  <c:v>861.52533333333361</c:v>
                </c:pt>
                <c:pt idx="1263">
                  <c:v>862.20799999999997</c:v>
                </c:pt>
                <c:pt idx="1264">
                  <c:v>862.89066666666804</c:v>
                </c:pt>
                <c:pt idx="1265">
                  <c:v>863.57333333333861</c:v>
                </c:pt>
                <c:pt idx="1266">
                  <c:v>864.25599999999997</c:v>
                </c:pt>
                <c:pt idx="1267">
                  <c:v>864.93866666666804</c:v>
                </c:pt>
                <c:pt idx="1268">
                  <c:v>865.6213333333335</c:v>
                </c:pt>
                <c:pt idx="1269">
                  <c:v>866.30399999999997</c:v>
                </c:pt>
                <c:pt idx="1270">
                  <c:v>866.98666666666804</c:v>
                </c:pt>
                <c:pt idx="1271">
                  <c:v>867.6693333333335</c:v>
                </c:pt>
                <c:pt idx="1272">
                  <c:v>868.35199999999747</c:v>
                </c:pt>
                <c:pt idx="1273">
                  <c:v>869.03466666666804</c:v>
                </c:pt>
                <c:pt idx="1274">
                  <c:v>869.7173333333335</c:v>
                </c:pt>
                <c:pt idx="1275">
                  <c:v>870.4</c:v>
                </c:pt>
                <c:pt idx="1276">
                  <c:v>871.08266666666805</c:v>
                </c:pt>
                <c:pt idx="1277">
                  <c:v>871.7653333333335</c:v>
                </c:pt>
                <c:pt idx="1278">
                  <c:v>872.44799999999748</c:v>
                </c:pt>
                <c:pt idx="1279">
                  <c:v>873.13066666666805</c:v>
                </c:pt>
                <c:pt idx="1280">
                  <c:v>873.8133333333335</c:v>
                </c:pt>
                <c:pt idx="1281">
                  <c:v>874.49599999999998</c:v>
                </c:pt>
                <c:pt idx="1282">
                  <c:v>875.1786666666726</c:v>
                </c:pt>
                <c:pt idx="1283">
                  <c:v>875.86133333333328</c:v>
                </c:pt>
                <c:pt idx="1284">
                  <c:v>876.54399999999998</c:v>
                </c:pt>
                <c:pt idx="1285">
                  <c:v>877.22666666666805</c:v>
                </c:pt>
                <c:pt idx="1286">
                  <c:v>877.90933333333351</c:v>
                </c:pt>
                <c:pt idx="1287">
                  <c:v>878.59199999999998</c:v>
                </c:pt>
                <c:pt idx="1288">
                  <c:v>879.2746666666726</c:v>
                </c:pt>
                <c:pt idx="1289">
                  <c:v>879.95733333333328</c:v>
                </c:pt>
                <c:pt idx="1290">
                  <c:v>880.64</c:v>
                </c:pt>
                <c:pt idx="1291">
                  <c:v>881.32266666666669</c:v>
                </c:pt>
                <c:pt idx="1292">
                  <c:v>882.00533333333351</c:v>
                </c:pt>
                <c:pt idx="1293">
                  <c:v>882.68799999999999</c:v>
                </c:pt>
                <c:pt idx="1294">
                  <c:v>883.37066666666851</c:v>
                </c:pt>
                <c:pt idx="1295">
                  <c:v>884.05333333333351</c:v>
                </c:pt>
                <c:pt idx="1296">
                  <c:v>884.73599999999999</c:v>
                </c:pt>
                <c:pt idx="1297">
                  <c:v>885.41866666666851</c:v>
                </c:pt>
                <c:pt idx="1298">
                  <c:v>886.10133333333351</c:v>
                </c:pt>
                <c:pt idx="1299">
                  <c:v>886.7840000000034</c:v>
                </c:pt>
                <c:pt idx="1300">
                  <c:v>887.4666666666667</c:v>
                </c:pt>
                <c:pt idx="1301">
                  <c:v>888.14933333333352</c:v>
                </c:pt>
                <c:pt idx="1302">
                  <c:v>888.83199999999749</c:v>
                </c:pt>
                <c:pt idx="1303">
                  <c:v>889.51466666666852</c:v>
                </c:pt>
                <c:pt idx="1304">
                  <c:v>890.19733333333352</c:v>
                </c:pt>
                <c:pt idx="1305">
                  <c:v>890.88</c:v>
                </c:pt>
                <c:pt idx="1306">
                  <c:v>891.5626666666667</c:v>
                </c:pt>
                <c:pt idx="1307">
                  <c:v>892.24533333333352</c:v>
                </c:pt>
                <c:pt idx="1308">
                  <c:v>892.928</c:v>
                </c:pt>
                <c:pt idx="1309">
                  <c:v>893.61066666666852</c:v>
                </c:pt>
                <c:pt idx="1310">
                  <c:v>894.29333333333886</c:v>
                </c:pt>
                <c:pt idx="1311">
                  <c:v>894.976</c:v>
                </c:pt>
                <c:pt idx="1312">
                  <c:v>895.65866666666852</c:v>
                </c:pt>
                <c:pt idx="1313">
                  <c:v>896.3413333333333</c:v>
                </c:pt>
                <c:pt idx="1314">
                  <c:v>897.024</c:v>
                </c:pt>
                <c:pt idx="1315">
                  <c:v>897.70666666666853</c:v>
                </c:pt>
                <c:pt idx="1316">
                  <c:v>898.38933333333352</c:v>
                </c:pt>
                <c:pt idx="1317">
                  <c:v>899.072</c:v>
                </c:pt>
                <c:pt idx="1318">
                  <c:v>899.75466666666853</c:v>
                </c:pt>
                <c:pt idx="1319">
                  <c:v>900.4373333333333</c:v>
                </c:pt>
                <c:pt idx="1320">
                  <c:v>901.12</c:v>
                </c:pt>
                <c:pt idx="1321">
                  <c:v>901.80266666666671</c:v>
                </c:pt>
                <c:pt idx="1322">
                  <c:v>902.48533333333353</c:v>
                </c:pt>
                <c:pt idx="1323">
                  <c:v>903.16800000000001</c:v>
                </c:pt>
                <c:pt idx="1324">
                  <c:v>903.85066666666671</c:v>
                </c:pt>
                <c:pt idx="1325">
                  <c:v>904.53333333333353</c:v>
                </c:pt>
                <c:pt idx="1326">
                  <c:v>905.21600000000001</c:v>
                </c:pt>
                <c:pt idx="1327">
                  <c:v>905.89866666666853</c:v>
                </c:pt>
                <c:pt idx="1328">
                  <c:v>906.58133333333353</c:v>
                </c:pt>
                <c:pt idx="1329">
                  <c:v>907.26400000000001</c:v>
                </c:pt>
                <c:pt idx="1330">
                  <c:v>907.94666666666672</c:v>
                </c:pt>
                <c:pt idx="1331">
                  <c:v>908.62933333333353</c:v>
                </c:pt>
                <c:pt idx="1332">
                  <c:v>909.31199999999797</c:v>
                </c:pt>
                <c:pt idx="1333">
                  <c:v>909.99466666666854</c:v>
                </c:pt>
                <c:pt idx="1334">
                  <c:v>910.67733333333354</c:v>
                </c:pt>
                <c:pt idx="1335">
                  <c:v>911.35999999999797</c:v>
                </c:pt>
                <c:pt idx="1336">
                  <c:v>912.04266666666672</c:v>
                </c:pt>
                <c:pt idx="1337">
                  <c:v>912.72533333333354</c:v>
                </c:pt>
                <c:pt idx="1338">
                  <c:v>913.40800000000002</c:v>
                </c:pt>
                <c:pt idx="1339">
                  <c:v>914.09066666666854</c:v>
                </c:pt>
                <c:pt idx="1340">
                  <c:v>914.77333333333956</c:v>
                </c:pt>
                <c:pt idx="1341">
                  <c:v>915.45599999999797</c:v>
                </c:pt>
                <c:pt idx="1342">
                  <c:v>916.13866666666854</c:v>
                </c:pt>
                <c:pt idx="1343">
                  <c:v>916.82133333333331</c:v>
                </c:pt>
                <c:pt idx="1344">
                  <c:v>917.50400000000002</c:v>
                </c:pt>
                <c:pt idx="1345">
                  <c:v>918.18666666666854</c:v>
                </c:pt>
                <c:pt idx="1346">
                  <c:v>918.86933333333332</c:v>
                </c:pt>
                <c:pt idx="1347">
                  <c:v>919.55199999999797</c:v>
                </c:pt>
                <c:pt idx="1348">
                  <c:v>920.23466666666855</c:v>
                </c:pt>
                <c:pt idx="1349">
                  <c:v>920.91733333333332</c:v>
                </c:pt>
                <c:pt idx="1350">
                  <c:v>921.6</c:v>
                </c:pt>
                <c:pt idx="1351">
                  <c:v>922.28266666666855</c:v>
                </c:pt>
                <c:pt idx="1352">
                  <c:v>922.96533333333332</c:v>
                </c:pt>
                <c:pt idx="1353">
                  <c:v>923.64800000000002</c:v>
                </c:pt>
                <c:pt idx="1354">
                  <c:v>924.33066666666662</c:v>
                </c:pt>
                <c:pt idx="1355">
                  <c:v>925.01333333333355</c:v>
                </c:pt>
                <c:pt idx="1356">
                  <c:v>925.69600000000003</c:v>
                </c:pt>
                <c:pt idx="1357">
                  <c:v>926.37866666666855</c:v>
                </c:pt>
                <c:pt idx="1358">
                  <c:v>927.06133333333332</c:v>
                </c:pt>
                <c:pt idx="1359">
                  <c:v>927.74400000000003</c:v>
                </c:pt>
                <c:pt idx="1360">
                  <c:v>928.42666666666662</c:v>
                </c:pt>
                <c:pt idx="1361">
                  <c:v>929.10933333333355</c:v>
                </c:pt>
                <c:pt idx="1362">
                  <c:v>929.79200000000003</c:v>
                </c:pt>
                <c:pt idx="1363">
                  <c:v>930.47466666666855</c:v>
                </c:pt>
                <c:pt idx="1364">
                  <c:v>931.15733333333333</c:v>
                </c:pt>
                <c:pt idx="1365">
                  <c:v>931.83999999999946</c:v>
                </c:pt>
                <c:pt idx="1366">
                  <c:v>932.52266666666662</c:v>
                </c:pt>
                <c:pt idx="1367">
                  <c:v>933.20533333333697</c:v>
                </c:pt>
                <c:pt idx="1368">
                  <c:v>933.88800000000003</c:v>
                </c:pt>
                <c:pt idx="1369">
                  <c:v>934.57066666667049</c:v>
                </c:pt>
                <c:pt idx="1370">
                  <c:v>935.25333333333697</c:v>
                </c:pt>
                <c:pt idx="1371">
                  <c:v>935.93599999999947</c:v>
                </c:pt>
                <c:pt idx="1372">
                  <c:v>936.61866666667049</c:v>
                </c:pt>
                <c:pt idx="1373">
                  <c:v>937.30133333333333</c:v>
                </c:pt>
                <c:pt idx="1374">
                  <c:v>937.98400000000004</c:v>
                </c:pt>
                <c:pt idx="1375">
                  <c:v>938.66666666666663</c:v>
                </c:pt>
                <c:pt idx="1376">
                  <c:v>939.34933333333333</c:v>
                </c:pt>
                <c:pt idx="1377">
                  <c:v>940.03199999999947</c:v>
                </c:pt>
                <c:pt idx="1378">
                  <c:v>940.7146666666705</c:v>
                </c:pt>
                <c:pt idx="1379">
                  <c:v>941.39733333333334</c:v>
                </c:pt>
                <c:pt idx="1380">
                  <c:v>942.08</c:v>
                </c:pt>
                <c:pt idx="1381">
                  <c:v>942.76266666666663</c:v>
                </c:pt>
                <c:pt idx="1382">
                  <c:v>943.44533333333334</c:v>
                </c:pt>
                <c:pt idx="1383">
                  <c:v>944.12800000000004</c:v>
                </c:pt>
                <c:pt idx="1384">
                  <c:v>944.81066666666663</c:v>
                </c:pt>
                <c:pt idx="1385">
                  <c:v>945.49333333333709</c:v>
                </c:pt>
                <c:pt idx="1386">
                  <c:v>946.17600000000004</c:v>
                </c:pt>
                <c:pt idx="1387">
                  <c:v>946.85866666666664</c:v>
                </c:pt>
                <c:pt idx="1388">
                  <c:v>947.54133333333334</c:v>
                </c:pt>
                <c:pt idx="1389">
                  <c:v>948.22400000000005</c:v>
                </c:pt>
                <c:pt idx="1390">
                  <c:v>948.90666666666664</c:v>
                </c:pt>
                <c:pt idx="1391">
                  <c:v>949.58933333333755</c:v>
                </c:pt>
                <c:pt idx="1392">
                  <c:v>950.27200000000005</c:v>
                </c:pt>
                <c:pt idx="1393">
                  <c:v>950.95466666666664</c:v>
                </c:pt>
                <c:pt idx="1394">
                  <c:v>951.63733333333334</c:v>
                </c:pt>
                <c:pt idx="1395">
                  <c:v>952.31999999999948</c:v>
                </c:pt>
                <c:pt idx="1396">
                  <c:v>953.00266666666664</c:v>
                </c:pt>
                <c:pt idx="1397">
                  <c:v>953.68533333333789</c:v>
                </c:pt>
                <c:pt idx="1398">
                  <c:v>954.36799999999585</c:v>
                </c:pt>
                <c:pt idx="1399">
                  <c:v>955.05066666666664</c:v>
                </c:pt>
                <c:pt idx="1400">
                  <c:v>955.7333333333379</c:v>
                </c:pt>
                <c:pt idx="1401">
                  <c:v>956.41599999999949</c:v>
                </c:pt>
                <c:pt idx="1402">
                  <c:v>957.09866666667097</c:v>
                </c:pt>
                <c:pt idx="1403">
                  <c:v>957.7813333333379</c:v>
                </c:pt>
                <c:pt idx="1404">
                  <c:v>958.46400000000006</c:v>
                </c:pt>
                <c:pt idx="1405">
                  <c:v>959.14666666666665</c:v>
                </c:pt>
                <c:pt idx="1406">
                  <c:v>959.82933333333335</c:v>
                </c:pt>
                <c:pt idx="1407">
                  <c:v>960.51199999999949</c:v>
                </c:pt>
              </c:numCache>
            </c:numRef>
          </c:xVal>
          <c:yVal>
            <c:numRef>
              <c:f>Sheet1!$B$2:$B$1409</c:f>
              <c:numCache>
                <c:formatCode>General</c:formatCode>
                <c:ptCount val="1408"/>
                <c:pt idx="0">
                  <c:v>0</c:v>
                </c:pt>
                <c:pt idx="1">
                  <c:v>0.17623968597292464</c:v>
                </c:pt>
                <c:pt idx="2">
                  <c:v>0.70095329648322102</c:v>
                </c:pt>
                <c:pt idx="3">
                  <c:v>1.5741408315308894</c:v>
                </c:pt>
                <c:pt idx="4">
                  <c:v>2.7958022911159182</c:v>
                </c:pt>
                <c:pt idx="5">
                  <c:v>4.1937034366738803</c:v>
                </c:pt>
                <c:pt idx="6">
                  <c:v>5.5475446607386045</c:v>
                </c:pt>
                <c:pt idx="7">
                  <c:v>6.8533205159016424</c:v>
                </c:pt>
                <c:pt idx="8">
                  <c:v>8.1110310021629406</c:v>
                </c:pt>
                <c:pt idx="9">
                  <c:v>9.324681566931023</c:v>
                </c:pt>
                <c:pt idx="10">
                  <c:v>10.490266762797399</c:v>
                </c:pt>
                <c:pt idx="11">
                  <c:v>11.611792037170551</c:v>
                </c:pt>
                <c:pt idx="12">
                  <c:v>12.681246495233513</c:v>
                </c:pt>
                <c:pt idx="13">
                  <c:v>13.710646479211727</c:v>
                </c:pt>
                <c:pt idx="14">
                  <c:v>14.687975646879748</c:v>
                </c:pt>
                <c:pt idx="15">
                  <c:v>15.621244893054548</c:v>
                </c:pt>
                <c:pt idx="16">
                  <c:v>16.506448770327513</c:v>
                </c:pt>
                <c:pt idx="17">
                  <c:v>17.347592726107504</c:v>
                </c:pt>
                <c:pt idx="18">
                  <c:v>18.14067131298566</c:v>
                </c:pt>
                <c:pt idx="19">
                  <c:v>18.885684530961875</c:v>
                </c:pt>
                <c:pt idx="20">
                  <c:v>19.586637827445198</c:v>
                </c:pt>
                <c:pt idx="21">
                  <c:v>20.239525755026836</c:v>
                </c:pt>
                <c:pt idx="22">
                  <c:v>20.848353761115117</c:v>
                </c:pt>
                <c:pt idx="23">
                  <c:v>21.409116398301578</c:v>
                </c:pt>
                <c:pt idx="24">
                  <c:v>21.921813666586555</c:v>
                </c:pt>
                <c:pt idx="25">
                  <c:v>22.386445565969598</c:v>
                </c:pt>
                <c:pt idx="26">
                  <c:v>22.807017543859647</c:v>
                </c:pt>
                <c:pt idx="27">
                  <c:v>23.183529600256289</c:v>
                </c:pt>
                <c:pt idx="28">
                  <c:v>23.507970840342864</c:v>
                </c:pt>
                <c:pt idx="29">
                  <c:v>23.788352158936089</c:v>
                </c:pt>
                <c:pt idx="30">
                  <c:v>24.024673556036209</c:v>
                </c:pt>
                <c:pt idx="31">
                  <c:v>24.212929584234526</c:v>
                </c:pt>
                <c:pt idx="32">
                  <c:v>24.35312024353107</c:v>
                </c:pt>
                <c:pt idx="33">
                  <c:v>24.445245533925881</c:v>
                </c:pt>
                <c:pt idx="34">
                  <c:v>24.493310902827705</c:v>
                </c:pt>
                <c:pt idx="35">
                  <c:v>24.501321797644795</c:v>
                </c:pt>
                <c:pt idx="36">
                  <c:v>24.529359929504125</c:v>
                </c:pt>
                <c:pt idx="37">
                  <c:v>24.593447088039689</c:v>
                </c:pt>
                <c:pt idx="38">
                  <c:v>24.693583273251623</c:v>
                </c:pt>
                <c:pt idx="39">
                  <c:v>24.829768485139788</c:v>
                </c:pt>
                <c:pt idx="40">
                  <c:v>24.997997276295759</c:v>
                </c:pt>
                <c:pt idx="41">
                  <c:v>25.202275094128012</c:v>
                </c:pt>
                <c:pt idx="42">
                  <c:v>25.438596491228029</c:v>
                </c:pt>
                <c:pt idx="43">
                  <c:v>25.714972362413004</c:v>
                </c:pt>
                <c:pt idx="44">
                  <c:v>26.023391812865487</c:v>
                </c:pt>
                <c:pt idx="45">
                  <c:v>26.36786028999439</c:v>
                </c:pt>
                <c:pt idx="46">
                  <c:v>26.744372346391089</c:v>
                </c:pt>
                <c:pt idx="47">
                  <c:v>27.156933429464182</c:v>
                </c:pt>
                <c:pt idx="48">
                  <c:v>27.605543539213176</c:v>
                </c:pt>
                <c:pt idx="49">
                  <c:v>28.090202675638789</c:v>
                </c:pt>
                <c:pt idx="50">
                  <c:v>28.61091083874069</c:v>
                </c:pt>
                <c:pt idx="51">
                  <c:v>29.163662581110184</c:v>
                </c:pt>
                <c:pt idx="52">
                  <c:v>29.752463350156212</c:v>
                </c:pt>
                <c:pt idx="53">
                  <c:v>30.373307698469919</c:v>
                </c:pt>
                <c:pt idx="54">
                  <c:v>31.034206520868381</c:v>
                </c:pt>
                <c:pt idx="55">
                  <c:v>31.727148922534646</c:v>
                </c:pt>
                <c:pt idx="56">
                  <c:v>32.452134903468718</c:v>
                </c:pt>
                <c:pt idx="57">
                  <c:v>33.217175358487552</c:v>
                </c:pt>
                <c:pt idx="58">
                  <c:v>34.014259392774171</c:v>
                </c:pt>
                <c:pt idx="59">
                  <c:v>34.847392453736738</c:v>
                </c:pt>
                <c:pt idx="60">
                  <c:v>35.716574541376254</c:v>
                </c:pt>
                <c:pt idx="61">
                  <c:v>36.617800208283064</c:v>
                </c:pt>
                <c:pt idx="62">
                  <c:v>37.559080349275014</c:v>
                </c:pt>
                <c:pt idx="63">
                  <c:v>38.528398622126396</c:v>
                </c:pt>
                <c:pt idx="64">
                  <c:v>39.537771369061922</c:v>
                </c:pt>
                <c:pt idx="65">
                  <c:v>40.579187695265269</c:v>
                </c:pt>
                <c:pt idx="66">
                  <c:v>41.656653048145472</c:v>
                </c:pt>
                <c:pt idx="67">
                  <c:v>42.770167427701644</c:v>
                </c:pt>
                <c:pt idx="68">
                  <c:v>43.919730833934153</c:v>
                </c:pt>
                <c:pt idx="69">
                  <c:v>45.101337819434427</c:v>
                </c:pt>
                <c:pt idx="70">
                  <c:v>46.318993831610975</c:v>
                </c:pt>
                <c:pt idx="71">
                  <c:v>47.572698870463832</c:v>
                </c:pt>
                <c:pt idx="72">
                  <c:v>48.858447488584183</c:v>
                </c:pt>
                <c:pt idx="73">
                  <c:v>50.180245133381398</c:v>
                </c:pt>
                <c:pt idx="74">
                  <c:v>51.538091804854602</c:v>
                </c:pt>
                <c:pt idx="75">
                  <c:v>52.903949371144755</c:v>
                </c:pt>
                <c:pt idx="76">
                  <c:v>54.265801490026426</c:v>
                </c:pt>
                <c:pt idx="77">
                  <c:v>55.631659056316238</c:v>
                </c:pt>
                <c:pt idx="78">
                  <c:v>56.997516622606739</c:v>
                </c:pt>
                <c:pt idx="79">
                  <c:v>58.363374188896898</c:v>
                </c:pt>
                <c:pt idx="80">
                  <c:v>59.729231755187051</c:v>
                </c:pt>
                <c:pt idx="81">
                  <c:v>61.095089321477211</c:v>
                </c:pt>
                <c:pt idx="82">
                  <c:v>62.460946887767165</c:v>
                </c:pt>
                <c:pt idx="83">
                  <c:v>63.826804454057175</c:v>
                </c:pt>
                <c:pt idx="84">
                  <c:v>65.188656572938598</c:v>
                </c:pt>
                <c:pt idx="85">
                  <c:v>66.554514139229354</c:v>
                </c:pt>
                <c:pt idx="86">
                  <c:v>67.920371705519358</c:v>
                </c:pt>
                <c:pt idx="87">
                  <c:v>69.286229271810242</c:v>
                </c:pt>
                <c:pt idx="88">
                  <c:v>70.652086838098853</c:v>
                </c:pt>
                <c:pt idx="89">
                  <c:v>72.017944404389965</c:v>
                </c:pt>
                <c:pt idx="90">
                  <c:v>73.383801970679627</c:v>
                </c:pt>
                <c:pt idx="91">
                  <c:v>74.745654089561796</c:v>
                </c:pt>
                <c:pt idx="92">
                  <c:v>76.111511655851956</c:v>
                </c:pt>
                <c:pt idx="93">
                  <c:v>77.477369222142528</c:v>
                </c:pt>
                <c:pt idx="94">
                  <c:v>78.843226788432744</c:v>
                </c:pt>
                <c:pt idx="95">
                  <c:v>80.209084354722378</c:v>
                </c:pt>
                <c:pt idx="96">
                  <c:v>81.574941921012567</c:v>
                </c:pt>
                <c:pt idx="97">
                  <c:v>82.94079948730338</c:v>
                </c:pt>
                <c:pt idx="98">
                  <c:v>84.306657053592858</c:v>
                </c:pt>
                <c:pt idx="99">
                  <c:v>85.668509172473904</c:v>
                </c:pt>
                <c:pt idx="100">
                  <c:v>87.034366738764689</c:v>
                </c:pt>
                <c:pt idx="101">
                  <c:v>88.400224305054863</c:v>
                </c:pt>
                <c:pt idx="102">
                  <c:v>89.766081871345023</c:v>
                </c:pt>
                <c:pt idx="103">
                  <c:v>91.131939437635182</c:v>
                </c:pt>
                <c:pt idx="104">
                  <c:v>92.497797003925328</c:v>
                </c:pt>
                <c:pt idx="105">
                  <c:v>93.863654570215928</c:v>
                </c:pt>
                <c:pt idx="106">
                  <c:v>95.229512136504994</c:v>
                </c:pt>
                <c:pt idx="107">
                  <c:v>96.591364255387816</c:v>
                </c:pt>
                <c:pt idx="108">
                  <c:v>97.95722182167799</c:v>
                </c:pt>
                <c:pt idx="109">
                  <c:v>99.32307938796761</c:v>
                </c:pt>
                <c:pt idx="110">
                  <c:v>100.6889369542574</c:v>
                </c:pt>
                <c:pt idx="111">
                  <c:v>102.05479452054794</c:v>
                </c:pt>
                <c:pt idx="112">
                  <c:v>103.42065208683809</c:v>
                </c:pt>
                <c:pt idx="113">
                  <c:v>104.78650965312826</c:v>
                </c:pt>
                <c:pt idx="114">
                  <c:v>106.14836177200934</c:v>
                </c:pt>
                <c:pt idx="115">
                  <c:v>107.51421933830075</c:v>
                </c:pt>
                <c:pt idx="116">
                  <c:v>108.88007690458973</c:v>
                </c:pt>
                <c:pt idx="117">
                  <c:v>110.24593447088039</c:v>
                </c:pt>
                <c:pt idx="118">
                  <c:v>111.61179203717055</c:v>
                </c:pt>
                <c:pt idx="119">
                  <c:v>112.9776496034607</c:v>
                </c:pt>
                <c:pt idx="120">
                  <c:v>114.34350716975085</c:v>
                </c:pt>
                <c:pt idx="121">
                  <c:v>115.70936473604101</c:v>
                </c:pt>
                <c:pt idx="122">
                  <c:v>117.07121685492268</c:v>
                </c:pt>
                <c:pt idx="123">
                  <c:v>118.43707442121357</c:v>
                </c:pt>
                <c:pt idx="124">
                  <c:v>119.80293198750275</c:v>
                </c:pt>
                <c:pt idx="125">
                  <c:v>121.16878955379249</c:v>
                </c:pt>
                <c:pt idx="126">
                  <c:v>122.53464712008331</c:v>
                </c:pt>
                <c:pt idx="127">
                  <c:v>123.90050468637413</c:v>
                </c:pt>
                <c:pt idx="128">
                  <c:v>125.26636225266323</c:v>
                </c:pt>
                <c:pt idx="129">
                  <c:v>126.63221981895339</c:v>
                </c:pt>
                <c:pt idx="130">
                  <c:v>127.99407193783544</c:v>
                </c:pt>
                <c:pt idx="131">
                  <c:v>129.3599295041256</c:v>
                </c:pt>
                <c:pt idx="132">
                  <c:v>130.72578707041581</c:v>
                </c:pt>
                <c:pt idx="133">
                  <c:v>132.09164463670592</c:v>
                </c:pt>
                <c:pt idx="134">
                  <c:v>133.45750220299607</c:v>
                </c:pt>
                <c:pt idx="135">
                  <c:v>134.82335976928618</c:v>
                </c:pt>
                <c:pt idx="136">
                  <c:v>136.18921733557644</c:v>
                </c:pt>
                <c:pt idx="137">
                  <c:v>137.55106945445806</c:v>
                </c:pt>
                <c:pt idx="138">
                  <c:v>138.91692702074818</c:v>
                </c:pt>
                <c:pt idx="139">
                  <c:v>140.28278458703841</c:v>
                </c:pt>
                <c:pt idx="140">
                  <c:v>141.64864215332852</c:v>
                </c:pt>
                <c:pt idx="141">
                  <c:v>143.01449971961858</c:v>
                </c:pt>
                <c:pt idx="142">
                  <c:v>144.38035728590881</c:v>
                </c:pt>
                <c:pt idx="143">
                  <c:v>145.74621485219899</c:v>
                </c:pt>
                <c:pt idx="144">
                  <c:v>147.11207241848967</c:v>
                </c:pt>
                <c:pt idx="145">
                  <c:v>148.47392453737078</c:v>
                </c:pt>
                <c:pt idx="146">
                  <c:v>149.83978210366098</c:v>
                </c:pt>
                <c:pt idx="147">
                  <c:v>151.2056396699501</c:v>
                </c:pt>
                <c:pt idx="148">
                  <c:v>152.57149723624119</c:v>
                </c:pt>
                <c:pt idx="149">
                  <c:v>153.93735480253144</c:v>
                </c:pt>
                <c:pt idx="150">
                  <c:v>155.30321236882159</c:v>
                </c:pt>
                <c:pt idx="151">
                  <c:v>156.66906993511097</c:v>
                </c:pt>
                <c:pt idx="152">
                  <c:v>158.03492750140191</c:v>
                </c:pt>
                <c:pt idx="153">
                  <c:v>159.39677962028361</c:v>
                </c:pt>
                <c:pt idx="154">
                  <c:v>160.76263718657381</c:v>
                </c:pt>
                <c:pt idx="155">
                  <c:v>162.12849475286387</c:v>
                </c:pt>
                <c:pt idx="156">
                  <c:v>163.49435231915405</c:v>
                </c:pt>
                <c:pt idx="157">
                  <c:v>164.86020988544556</c:v>
                </c:pt>
                <c:pt idx="158">
                  <c:v>166.2260674517351</c:v>
                </c:pt>
                <c:pt idx="159">
                  <c:v>167.59192501802528</c:v>
                </c:pt>
                <c:pt idx="160">
                  <c:v>168.95377713690618</c:v>
                </c:pt>
                <c:pt idx="161">
                  <c:v>170.31963470319542</c:v>
                </c:pt>
                <c:pt idx="162">
                  <c:v>171.6854922694865</c:v>
                </c:pt>
                <c:pt idx="163">
                  <c:v>173.05134983577796</c:v>
                </c:pt>
                <c:pt idx="164">
                  <c:v>174.41720740206756</c:v>
                </c:pt>
                <c:pt idx="165">
                  <c:v>175.78306496835549</c:v>
                </c:pt>
                <c:pt idx="166">
                  <c:v>177.14892253464672</c:v>
                </c:pt>
                <c:pt idx="167">
                  <c:v>178.51478010093712</c:v>
                </c:pt>
                <c:pt idx="168">
                  <c:v>179.87663221981811</c:v>
                </c:pt>
                <c:pt idx="169">
                  <c:v>181.2424897861091</c:v>
                </c:pt>
                <c:pt idx="170">
                  <c:v>182.60834735240127</c:v>
                </c:pt>
                <c:pt idx="171">
                  <c:v>183.97420491869016</c:v>
                </c:pt>
                <c:pt idx="172">
                  <c:v>185.34006248497957</c:v>
                </c:pt>
                <c:pt idx="173">
                  <c:v>186.70592005126971</c:v>
                </c:pt>
                <c:pt idx="174">
                  <c:v>188.07177761755986</c:v>
                </c:pt>
                <c:pt idx="175">
                  <c:v>189.43763518384998</c:v>
                </c:pt>
                <c:pt idx="176">
                  <c:v>190.79948730273227</c:v>
                </c:pt>
                <c:pt idx="177">
                  <c:v>192.16534486902185</c:v>
                </c:pt>
                <c:pt idx="178">
                  <c:v>193.53120243531203</c:v>
                </c:pt>
                <c:pt idx="179">
                  <c:v>194.89706000160217</c:v>
                </c:pt>
                <c:pt idx="180">
                  <c:v>196.26291756789234</c:v>
                </c:pt>
                <c:pt idx="181">
                  <c:v>197.62877513418141</c:v>
                </c:pt>
                <c:pt idx="182">
                  <c:v>198.99463270047258</c:v>
                </c:pt>
                <c:pt idx="183">
                  <c:v>200.35648481935507</c:v>
                </c:pt>
                <c:pt idx="184">
                  <c:v>201.72234238564596</c:v>
                </c:pt>
                <c:pt idx="185">
                  <c:v>203.08819995193616</c:v>
                </c:pt>
                <c:pt idx="186">
                  <c:v>204.45405751822554</c:v>
                </c:pt>
                <c:pt idx="187">
                  <c:v>205.81991508451492</c:v>
                </c:pt>
                <c:pt idx="188">
                  <c:v>207.18577265080498</c:v>
                </c:pt>
                <c:pt idx="189">
                  <c:v>208.55163021709629</c:v>
                </c:pt>
                <c:pt idx="190">
                  <c:v>209.91748778338541</c:v>
                </c:pt>
                <c:pt idx="191">
                  <c:v>211.27933990226708</c:v>
                </c:pt>
                <c:pt idx="192">
                  <c:v>212.64519746855692</c:v>
                </c:pt>
                <c:pt idx="193">
                  <c:v>214.01105503484553</c:v>
                </c:pt>
                <c:pt idx="194">
                  <c:v>215.37691260113755</c:v>
                </c:pt>
                <c:pt idx="195">
                  <c:v>216.74277016742758</c:v>
                </c:pt>
                <c:pt idx="196">
                  <c:v>218.10862773371778</c:v>
                </c:pt>
                <c:pt idx="197">
                  <c:v>219.47448530000798</c:v>
                </c:pt>
                <c:pt idx="198">
                  <c:v>220.83633741889122</c:v>
                </c:pt>
                <c:pt idx="199">
                  <c:v>222.20219498517983</c:v>
                </c:pt>
                <c:pt idx="200">
                  <c:v>223.56805255147</c:v>
                </c:pt>
                <c:pt idx="201">
                  <c:v>224.93391011776021</c:v>
                </c:pt>
                <c:pt idx="202">
                  <c:v>226.29976768404921</c:v>
                </c:pt>
                <c:pt idx="203">
                  <c:v>227.66562525033996</c:v>
                </c:pt>
                <c:pt idx="204">
                  <c:v>229.03148281663167</c:v>
                </c:pt>
                <c:pt idx="205">
                  <c:v>230.39734038292266</c:v>
                </c:pt>
                <c:pt idx="206">
                  <c:v>231.75919250180132</c:v>
                </c:pt>
                <c:pt idx="207">
                  <c:v>233.12505006809258</c:v>
                </c:pt>
                <c:pt idx="208">
                  <c:v>234.49090763438275</c:v>
                </c:pt>
                <c:pt idx="209">
                  <c:v>235.8567652006729</c:v>
                </c:pt>
                <c:pt idx="210">
                  <c:v>237.22262276696216</c:v>
                </c:pt>
                <c:pt idx="211">
                  <c:v>238.5884803332543</c:v>
                </c:pt>
                <c:pt idx="212">
                  <c:v>239.95433789954367</c:v>
                </c:pt>
                <c:pt idx="213">
                  <c:v>241.32019546583427</c:v>
                </c:pt>
                <c:pt idx="214">
                  <c:v>242.6820475847162</c:v>
                </c:pt>
                <c:pt idx="215">
                  <c:v>244.04790515100535</c:v>
                </c:pt>
                <c:pt idx="216">
                  <c:v>245.4137627172955</c:v>
                </c:pt>
                <c:pt idx="217">
                  <c:v>246.77962028358476</c:v>
                </c:pt>
                <c:pt idx="218">
                  <c:v>248.14547784987582</c:v>
                </c:pt>
                <c:pt idx="219">
                  <c:v>249.51133541616596</c:v>
                </c:pt>
                <c:pt idx="220">
                  <c:v>250.8771929824569</c:v>
                </c:pt>
                <c:pt idx="221">
                  <c:v>252.23904510133673</c:v>
                </c:pt>
                <c:pt idx="222">
                  <c:v>253.60490266762795</c:v>
                </c:pt>
                <c:pt idx="223">
                  <c:v>254.97076023391722</c:v>
                </c:pt>
                <c:pt idx="224">
                  <c:v>256.33661780020645</c:v>
                </c:pt>
                <c:pt idx="225">
                  <c:v>257.70247536649845</c:v>
                </c:pt>
                <c:pt idx="226">
                  <c:v>259.0683329327868</c:v>
                </c:pt>
                <c:pt idx="227">
                  <c:v>260.43419049907823</c:v>
                </c:pt>
                <c:pt idx="228">
                  <c:v>261.80004806536908</c:v>
                </c:pt>
                <c:pt idx="229">
                  <c:v>263.16190018425078</c:v>
                </c:pt>
                <c:pt idx="230">
                  <c:v>264.52775775053891</c:v>
                </c:pt>
                <c:pt idx="231">
                  <c:v>265.8936153168309</c:v>
                </c:pt>
                <c:pt idx="232">
                  <c:v>267.25947288312238</c:v>
                </c:pt>
                <c:pt idx="233">
                  <c:v>268.62533044941119</c:v>
                </c:pt>
                <c:pt idx="234">
                  <c:v>269.99118801570125</c:v>
                </c:pt>
                <c:pt idx="235">
                  <c:v>271.35704558199171</c:v>
                </c:pt>
                <c:pt idx="236">
                  <c:v>272.72290314827927</c:v>
                </c:pt>
                <c:pt idx="237">
                  <c:v>274.08475526716325</c:v>
                </c:pt>
                <c:pt idx="238">
                  <c:v>275.45061283345478</c:v>
                </c:pt>
                <c:pt idx="239">
                  <c:v>276.81647039974541</c:v>
                </c:pt>
                <c:pt idx="240">
                  <c:v>278.18232796603365</c:v>
                </c:pt>
                <c:pt idx="241">
                  <c:v>279.548185532324</c:v>
                </c:pt>
                <c:pt idx="242">
                  <c:v>280.91404309861394</c:v>
                </c:pt>
                <c:pt idx="243">
                  <c:v>282.27990066490435</c:v>
                </c:pt>
                <c:pt idx="244">
                  <c:v>283.64175278378701</c:v>
                </c:pt>
                <c:pt idx="245">
                  <c:v>285.00761035007611</c:v>
                </c:pt>
                <c:pt idx="246">
                  <c:v>286.37346791636702</c:v>
                </c:pt>
                <c:pt idx="247">
                  <c:v>287.73932548265623</c:v>
                </c:pt>
                <c:pt idx="248">
                  <c:v>289.10518304894657</c:v>
                </c:pt>
                <c:pt idx="249">
                  <c:v>290.47104061523675</c:v>
                </c:pt>
                <c:pt idx="250">
                  <c:v>291.83689818152686</c:v>
                </c:pt>
                <c:pt idx="251">
                  <c:v>293.20275574781664</c:v>
                </c:pt>
                <c:pt idx="252">
                  <c:v>294.56460786669868</c:v>
                </c:pt>
                <c:pt idx="253">
                  <c:v>295.93046543298863</c:v>
                </c:pt>
                <c:pt idx="254">
                  <c:v>297.29632299927613</c:v>
                </c:pt>
                <c:pt idx="255">
                  <c:v>298.66218056556932</c:v>
                </c:pt>
                <c:pt idx="256">
                  <c:v>300.02803813185926</c:v>
                </c:pt>
                <c:pt idx="257">
                  <c:v>301.39389569814949</c:v>
                </c:pt>
                <c:pt idx="258">
                  <c:v>302.75975326443961</c:v>
                </c:pt>
                <c:pt idx="259">
                  <c:v>304.12561083072978</c:v>
                </c:pt>
                <c:pt idx="260">
                  <c:v>305.48746294961143</c:v>
                </c:pt>
                <c:pt idx="261">
                  <c:v>306.85332051590171</c:v>
                </c:pt>
                <c:pt idx="262">
                  <c:v>308.21917808218939</c:v>
                </c:pt>
                <c:pt idx="263">
                  <c:v>309.58503564847973</c:v>
                </c:pt>
                <c:pt idx="264">
                  <c:v>310.95089321477207</c:v>
                </c:pt>
                <c:pt idx="265">
                  <c:v>312.31675078106224</c:v>
                </c:pt>
                <c:pt idx="266">
                  <c:v>313.68260834735236</c:v>
                </c:pt>
                <c:pt idx="267">
                  <c:v>315.04446046623406</c:v>
                </c:pt>
                <c:pt idx="268">
                  <c:v>316.41031803252207</c:v>
                </c:pt>
                <c:pt idx="269">
                  <c:v>317.77617559881224</c:v>
                </c:pt>
                <c:pt idx="270">
                  <c:v>319.14203316510452</c:v>
                </c:pt>
                <c:pt idx="271">
                  <c:v>320.5078907313947</c:v>
                </c:pt>
                <c:pt idx="272">
                  <c:v>321.87374829768299</c:v>
                </c:pt>
                <c:pt idx="273">
                  <c:v>323.23960586397499</c:v>
                </c:pt>
                <c:pt idx="274">
                  <c:v>324.60546343026687</c:v>
                </c:pt>
                <c:pt idx="275">
                  <c:v>325.96731554914669</c:v>
                </c:pt>
                <c:pt idx="276">
                  <c:v>327.33317311543698</c:v>
                </c:pt>
                <c:pt idx="277">
                  <c:v>328.69903068172732</c:v>
                </c:pt>
                <c:pt idx="278">
                  <c:v>330.06488824801727</c:v>
                </c:pt>
                <c:pt idx="279">
                  <c:v>331.43074581430744</c:v>
                </c:pt>
                <c:pt idx="280">
                  <c:v>332.79660338059699</c:v>
                </c:pt>
                <c:pt idx="281">
                  <c:v>334.16246094688773</c:v>
                </c:pt>
                <c:pt idx="282">
                  <c:v>335.52431306576943</c:v>
                </c:pt>
                <c:pt idx="283">
                  <c:v>336.89017063205961</c:v>
                </c:pt>
                <c:pt idx="284">
                  <c:v>338.25602819834967</c:v>
                </c:pt>
                <c:pt idx="285">
                  <c:v>339.6218857646399</c:v>
                </c:pt>
                <c:pt idx="286">
                  <c:v>340.98774333093007</c:v>
                </c:pt>
                <c:pt idx="287">
                  <c:v>342.3536008972203</c:v>
                </c:pt>
                <c:pt idx="288">
                  <c:v>343.71945846351025</c:v>
                </c:pt>
                <c:pt idx="289">
                  <c:v>345.08531602980054</c:v>
                </c:pt>
                <c:pt idx="290">
                  <c:v>346.44716814868019</c:v>
                </c:pt>
                <c:pt idx="291">
                  <c:v>347.81302571497224</c:v>
                </c:pt>
                <c:pt idx="292">
                  <c:v>349.17888328126247</c:v>
                </c:pt>
                <c:pt idx="293">
                  <c:v>350.5447408475527</c:v>
                </c:pt>
                <c:pt idx="294">
                  <c:v>351.91059841384265</c:v>
                </c:pt>
                <c:pt idx="295">
                  <c:v>353.27645598013169</c:v>
                </c:pt>
                <c:pt idx="296">
                  <c:v>354.64231354642311</c:v>
                </c:pt>
                <c:pt idx="297">
                  <c:v>356.00817111271328</c:v>
                </c:pt>
                <c:pt idx="298">
                  <c:v>357.37002323159493</c:v>
                </c:pt>
                <c:pt idx="299">
                  <c:v>358.7358807978851</c:v>
                </c:pt>
                <c:pt idx="300">
                  <c:v>360.10173836417363</c:v>
                </c:pt>
                <c:pt idx="301">
                  <c:v>361.46759593046539</c:v>
                </c:pt>
                <c:pt idx="302">
                  <c:v>362.83345349675557</c:v>
                </c:pt>
                <c:pt idx="303">
                  <c:v>364.19931106304574</c:v>
                </c:pt>
                <c:pt idx="304">
                  <c:v>365.56516862933779</c:v>
                </c:pt>
                <c:pt idx="305">
                  <c:v>366.92702074821506</c:v>
                </c:pt>
                <c:pt idx="306">
                  <c:v>368.29287831450773</c:v>
                </c:pt>
                <c:pt idx="307">
                  <c:v>369.65873588079785</c:v>
                </c:pt>
                <c:pt idx="308">
                  <c:v>371.02459344708575</c:v>
                </c:pt>
                <c:pt idx="309">
                  <c:v>372.39045101337831</c:v>
                </c:pt>
                <c:pt idx="310">
                  <c:v>373.75630857966826</c:v>
                </c:pt>
                <c:pt idx="311">
                  <c:v>375.12216614595872</c:v>
                </c:pt>
                <c:pt idx="312">
                  <c:v>376.48802371224662</c:v>
                </c:pt>
                <c:pt idx="313">
                  <c:v>377.84987583113252</c:v>
                </c:pt>
                <c:pt idx="314">
                  <c:v>379.21573339742025</c:v>
                </c:pt>
                <c:pt idx="315">
                  <c:v>380.58159096371065</c:v>
                </c:pt>
                <c:pt idx="316">
                  <c:v>381.94744853000077</c:v>
                </c:pt>
                <c:pt idx="317">
                  <c:v>383.31330609628884</c:v>
                </c:pt>
                <c:pt idx="318">
                  <c:v>384.67916366258106</c:v>
                </c:pt>
                <c:pt idx="319">
                  <c:v>386.04502122887135</c:v>
                </c:pt>
                <c:pt idx="320">
                  <c:v>387.41087879516141</c:v>
                </c:pt>
                <c:pt idx="321">
                  <c:v>388.77273091404305</c:v>
                </c:pt>
                <c:pt idx="322">
                  <c:v>390.13858848033328</c:v>
                </c:pt>
                <c:pt idx="323">
                  <c:v>391.5044460466234</c:v>
                </c:pt>
                <c:pt idx="324">
                  <c:v>392.87030361291352</c:v>
                </c:pt>
                <c:pt idx="325">
                  <c:v>394.23616117920369</c:v>
                </c:pt>
                <c:pt idx="326">
                  <c:v>395.60201874549369</c:v>
                </c:pt>
                <c:pt idx="327">
                  <c:v>396.96787631178398</c:v>
                </c:pt>
                <c:pt idx="328">
                  <c:v>398.32972843066568</c:v>
                </c:pt>
                <c:pt idx="329">
                  <c:v>399.69558599695586</c:v>
                </c:pt>
                <c:pt idx="330">
                  <c:v>401.06144356324597</c:v>
                </c:pt>
                <c:pt idx="331">
                  <c:v>402.42730112953632</c:v>
                </c:pt>
                <c:pt idx="332">
                  <c:v>403.79315869582626</c:v>
                </c:pt>
                <c:pt idx="333">
                  <c:v>405.15901626211644</c:v>
                </c:pt>
                <c:pt idx="334">
                  <c:v>406.52487382840678</c:v>
                </c:pt>
                <c:pt idx="335">
                  <c:v>407.89073139469679</c:v>
                </c:pt>
                <c:pt idx="336">
                  <c:v>409.25258351357871</c:v>
                </c:pt>
                <c:pt idx="337">
                  <c:v>410.61844107987002</c:v>
                </c:pt>
                <c:pt idx="338">
                  <c:v>411.98429864615866</c:v>
                </c:pt>
                <c:pt idx="339">
                  <c:v>413.35015621244889</c:v>
                </c:pt>
                <c:pt idx="340">
                  <c:v>414.71601377873719</c:v>
                </c:pt>
                <c:pt idx="341">
                  <c:v>416.08187134502924</c:v>
                </c:pt>
                <c:pt idx="342">
                  <c:v>417.44772891131925</c:v>
                </c:pt>
                <c:pt idx="343">
                  <c:v>418.81358647760823</c:v>
                </c:pt>
                <c:pt idx="344">
                  <c:v>420.17543859649135</c:v>
                </c:pt>
                <c:pt idx="345">
                  <c:v>421.54129616278135</c:v>
                </c:pt>
                <c:pt idx="346">
                  <c:v>422.90715372907124</c:v>
                </c:pt>
                <c:pt idx="347">
                  <c:v>424.2730112953617</c:v>
                </c:pt>
                <c:pt idx="348">
                  <c:v>425.63886886165182</c:v>
                </c:pt>
                <c:pt idx="349">
                  <c:v>427.00472642794205</c:v>
                </c:pt>
                <c:pt idx="350">
                  <c:v>428.37058399423211</c:v>
                </c:pt>
                <c:pt idx="351">
                  <c:v>429.73243611311381</c:v>
                </c:pt>
                <c:pt idx="352">
                  <c:v>431.09829367940398</c:v>
                </c:pt>
                <c:pt idx="353">
                  <c:v>432.46415124569154</c:v>
                </c:pt>
                <c:pt idx="354">
                  <c:v>433.83000881198399</c:v>
                </c:pt>
                <c:pt idx="355">
                  <c:v>435.19586637827399</c:v>
                </c:pt>
                <c:pt idx="356">
                  <c:v>436.56172394456399</c:v>
                </c:pt>
                <c:pt idx="357">
                  <c:v>437.92758151085474</c:v>
                </c:pt>
                <c:pt idx="358">
                  <c:v>439.29343907714264</c:v>
                </c:pt>
                <c:pt idx="359">
                  <c:v>440.65529119602877</c:v>
                </c:pt>
                <c:pt idx="360">
                  <c:v>442.02114876231485</c:v>
                </c:pt>
                <c:pt idx="361">
                  <c:v>443.3870063286069</c:v>
                </c:pt>
                <c:pt idx="362">
                  <c:v>444.75286389489935</c:v>
                </c:pt>
                <c:pt idx="363">
                  <c:v>446.11872146118623</c:v>
                </c:pt>
                <c:pt idx="364">
                  <c:v>447.48457902747663</c:v>
                </c:pt>
                <c:pt idx="365">
                  <c:v>448.85043659376993</c:v>
                </c:pt>
                <c:pt idx="366">
                  <c:v>450.21629416005766</c:v>
                </c:pt>
                <c:pt idx="367">
                  <c:v>451.5781462789376</c:v>
                </c:pt>
                <c:pt idx="368">
                  <c:v>452.94400384522925</c:v>
                </c:pt>
                <c:pt idx="369">
                  <c:v>454.30986141151971</c:v>
                </c:pt>
                <c:pt idx="370">
                  <c:v>455.67571897780869</c:v>
                </c:pt>
                <c:pt idx="371">
                  <c:v>457.04157654409869</c:v>
                </c:pt>
                <c:pt idx="372">
                  <c:v>458.40743411039011</c:v>
                </c:pt>
                <c:pt idx="373">
                  <c:v>459.77329167668029</c:v>
                </c:pt>
                <c:pt idx="374">
                  <c:v>461.13514379556204</c:v>
                </c:pt>
                <c:pt idx="375">
                  <c:v>462.5010013618521</c:v>
                </c:pt>
                <c:pt idx="376">
                  <c:v>463.86685892814199</c:v>
                </c:pt>
                <c:pt idx="377">
                  <c:v>465.23271649443194</c:v>
                </c:pt>
                <c:pt idx="378">
                  <c:v>466.59857406072229</c:v>
                </c:pt>
                <c:pt idx="379">
                  <c:v>467.96443162701274</c:v>
                </c:pt>
                <c:pt idx="380">
                  <c:v>469.33028919330485</c:v>
                </c:pt>
                <c:pt idx="381">
                  <c:v>470.69614675959099</c:v>
                </c:pt>
                <c:pt idx="382">
                  <c:v>472.05799887847394</c:v>
                </c:pt>
                <c:pt idx="383">
                  <c:v>473.42385644476423</c:v>
                </c:pt>
                <c:pt idx="384">
                  <c:v>474.78971401105503</c:v>
                </c:pt>
                <c:pt idx="385">
                  <c:v>476.15557157734531</c:v>
                </c:pt>
                <c:pt idx="386">
                  <c:v>477.52142914363526</c:v>
                </c:pt>
                <c:pt idx="387">
                  <c:v>478.88728670992572</c:v>
                </c:pt>
                <c:pt idx="388">
                  <c:v>480.25314427621362</c:v>
                </c:pt>
                <c:pt idx="389">
                  <c:v>481.61900184250567</c:v>
                </c:pt>
                <c:pt idx="390">
                  <c:v>482.98085396138669</c:v>
                </c:pt>
                <c:pt idx="391">
                  <c:v>484.34671152767669</c:v>
                </c:pt>
                <c:pt idx="392">
                  <c:v>485.71256909396777</c:v>
                </c:pt>
                <c:pt idx="393">
                  <c:v>487.07842666025795</c:v>
                </c:pt>
                <c:pt idx="394">
                  <c:v>488.44428422654931</c:v>
                </c:pt>
                <c:pt idx="395">
                  <c:v>489.81014179283835</c:v>
                </c:pt>
                <c:pt idx="396">
                  <c:v>491.17599935912841</c:v>
                </c:pt>
                <c:pt idx="397">
                  <c:v>492.53785147800869</c:v>
                </c:pt>
                <c:pt idx="398">
                  <c:v>493.90370904430023</c:v>
                </c:pt>
                <c:pt idx="399">
                  <c:v>495.2695666105904</c:v>
                </c:pt>
                <c:pt idx="400">
                  <c:v>496.63542417688052</c:v>
                </c:pt>
                <c:pt idx="401">
                  <c:v>498.00128174317069</c:v>
                </c:pt>
                <c:pt idx="402">
                  <c:v>499.36713930946087</c:v>
                </c:pt>
                <c:pt idx="403">
                  <c:v>500.73299687575098</c:v>
                </c:pt>
                <c:pt idx="404">
                  <c:v>502.09885444203877</c:v>
                </c:pt>
                <c:pt idx="405">
                  <c:v>503.46070656092269</c:v>
                </c:pt>
                <c:pt idx="406">
                  <c:v>504.82656412721269</c:v>
                </c:pt>
                <c:pt idx="407">
                  <c:v>506.19242169350537</c:v>
                </c:pt>
                <c:pt idx="408">
                  <c:v>507.55827925979327</c:v>
                </c:pt>
                <c:pt idx="409">
                  <c:v>508.92413682608156</c:v>
                </c:pt>
                <c:pt idx="410">
                  <c:v>510.28999439237361</c:v>
                </c:pt>
                <c:pt idx="411">
                  <c:v>511.65585195866373</c:v>
                </c:pt>
                <c:pt idx="412">
                  <c:v>513.01770407754555</c:v>
                </c:pt>
                <c:pt idx="413">
                  <c:v>514.38356164383561</c:v>
                </c:pt>
                <c:pt idx="414">
                  <c:v>515.74941921012805</c:v>
                </c:pt>
                <c:pt idx="415">
                  <c:v>517.11527677641595</c:v>
                </c:pt>
                <c:pt idx="416">
                  <c:v>518.48113434270601</c:v>
                </c:pt>
                <c:pt idx="417">
                  <c:v>519.84699190899619</c:v>
                </c:pt>
                <c:pt idx="418">
                  <c:v>521.21284947528659</c:v>
                </c:pt>
                <c:pt idx="419">
                  <c:v>522.57870704158086</c:v>
                </c:pt>
                <c:pt idx="420">
                  <c:v>523.94055916045738</c:v>
                </c:pt>
                <c:pt idx="421">
                  <c:v>525.3064167267479</c:v>
                </c:pt>
                <c:pt idx="422">
                  <c:v>526.67227429303841</c:v>
                </c:pt>
                <c:pt idx="423">
                  <c:v>528.0381318593287</c:v>
                </c:pt>
                <c:pt idx="424">
                  <c:v>529.40398942561887</c:v>
                </c:pt>
                <c:pt idx="425">
                  <c:v>530.76984699190848</c:v>
                </c:pt>
                <c:pt idx="426">
                  <c:v>532.13570455820343</c:v>
                </c:pt>
                <c:pt idx="427">
                  <c:v>533.50156212448746</c:v>
                </c:pt>
                <c:pt idx="428">
                  <c:v>534.86341424337093</c:v>
                </c:pt>
                <c:pt idx="429">
                  <c:v>536.22927180966155</c:v>
                </c:pt>
                <c:pt idx="430">
                  <c:v>537.59512937595127</c:v>
                </c:pt>
                <c:pt idx="431">
                  <c:v>538.96098694224145</c:v>
                </c:pt>
                <c:pt idx="432">
                  <c:v>540.32684450853162</c:v>
                </c:pt>
                <c:pt idx="433">
                  <c:v>541.69270207482305</c:v>
                </c:pt>
                <c:pt idx="434">
                  <c:v>543.05855964111254</c:v>
                </c:pt>
                <c:pt idx="435">
                  <c:v>544.42041175999339</c:v>
                </c:pt>
                <c:pt idx="436">
                  <c:v>545.78626932628379</c:v>
                </c:pt>
                <c:pt idx="437">
                  <c:v>547.15212689256771</c:v>
                </c:pt>
                <c:pt idx="438">
                  <c:v>548.51798445886413</c:v>
                </c:pt>
                <c:pt idx="439">
                  <c:v>549.88384202515454</c:v>
                </c:pt>
                <c:pt idx="440">
                  <c:v>551.24969959144437</c:v>
                </c:pt>
                <c:pt idx="441">
                  <c:v>552.61555715773443</c:v>
                </c:pt>
                <c:pt idx="442">
                  <c:v>553.98141472402449</c:v>
                </c:pt>
                <c:pt idx="443">
                  <c:v>555.34326684290056</c:v>
                </c:pt>
                <c:pt idx="444">
                  <c:v>556.70912440919653</c:v>
                </c:pt>
                <c:pt idx="445">
                  <c:v>558.07498197548853</c:v>
                </c:pt>
                <c:pt idx="446">
                  <c:v>559.44083954177802</c:v>
                </c:pt>
                <c:pt idx="447">
                  <c:v>560.80669710806649</c:v>
                </c:pt>
                <c:pt idx="448">
                  <c:v>562.17255467435803</c:v>
                </c:pt>
                <c:pt idx="449">
                  <c:v>563.53841224064854</c:v>
                </c:pt>
                <c:pt idx="450">
                  <c:v>564.9042698069336</c:v>
                </c:pt>
                <c:pt idx="451">
                  <c:v>566.26612192581797</c:v>
                </c:pt>
                <c:pt idx="452">
                  <c:v>567.63197949210928</c:v>
                </c:pt>
                <c:pt idx="453">
                  <c:v>568.99783705840002</c:v>
                </c:pt>
                <c:pt idx="454">
                  <c:v>570.3636946246894</c:v>
                </c:pt>
                <c:pt idx="455">
                  <c:v>571.72955219097946</c:v>
                </c:pt>
                <c:pt idx="456">
                  <c:v>573.09540975727055</c:v>
                </c:pt>
                <c:pt idx="457">
                  <c:v>574.46126732355538</c:v>
                </c:pt>
                <c:pt idx="458">
                  <c:v>575.82311944243781</c:v>
                </c:pt>
                <c:pt idx="459">
                  <c:v>577.18897700873583</c:v>
                </c:pt>
                <c:pt idx="460">
                  <c:v>578.55483457502305</c:v>
                </c:pt>
                <c:pt idx="461">
                  <c:v>579.9206921413122</c:v>
                </c:pt>
                <c:pt idx="462">
                  <c:v>581.28654970760351</c:v>
                </c:pt>
                <c:pt idx="463">
                  <c:v>582.65240727389255</c:v>
                </c:pt>
                <c:pt idx="464">
                  <c:v>584.01826484018261</c:v>
                </c:pt>
                <c:pt idx="465">
                  <c:v>585.38412240647278</c:v>
                </c:pt>
                <c:pt idx="466">
                  <c:v>586.74597452535454</c:v>
                </c:pt>
                <c:pt idx="467">
                  <c:v>588.1118320916446</c:v>
                </c:pt>
                <c:pt idx="468">
                  <c:v>589.47768965793477</c:v>
                </c:pt>
                <c:pt idx="469">
                  <c:v>590.84354722422449</c:v>
                </c:pt>
                <c:pt idx="470">
                  <c:v>592.20940479051512</c:v>
                </c:pt>
                <c:pt idx="471">
                  <c:v>593.57526235680552</c:v>
                </c:pt>
                <c:pt idx="472">
                  <c:v>594.94111992309547</c:v>
                </c:pt>
                <c:pt idx="473">
                  <c:v>596.30697748938542</c:v>
                </c:pt>
                <c:pt idx="474">
                  <c:v>597.66882960826752</c:v>
                </c:pt>
                <c:pt idx="475">
                  <c:v>599.03468717455758</c:v>
                </c:pt>
                <c:pt idx="476">
                  <c:v>600.40054474084752</c:v>
                </c:pt>
                <c:pt idx="477">
                  <c:v>601.76640230713804</c:v>
                </c:pt>
                <c:pt idx="478">
                  <c:v>603.13225987342321</c:v>
                </c:pt>
                <c:pt idx="479">
                  <c:v>604.49811743971793</c:v>
                </c:pt>
                <c:pt idx="480">
                  <c:v>605.8639750060081</c:v>
                </c:pt>
                <c:pt idx="481">
                  <c:v>607.22582712488986</c:v>
                </c:pt>
                <c:pt idx="482">
                  <c:v>608.59168469118003</c:v>
                </c:pt>
                <c:pt idx="483">
                  <c:v>609.9575422574701</c:v>
                </c:pt>
                <c:pt idx="484">
                  <c:v>611.32339982376038</c:v>
                </c:pt>
                <c:pt idx="485">
                  <c:v>612.68925739005044</c:v>
                </c:pt>
                <c:pt idx="486">
                  <c:v>614.05511495634062</c:v>
                </c:pt>
                <c:pt idx="487">
                  <c:v>615.42097252263352</c:v>
                </c:pt>
                <c:pt idx="488">
                  <c:v>616.78683008892153</c:v>
                </c:pt>
                <c:pt idx="489">
                  <c:v>618.14868220780352</c:v>
                </c:pt>
                <c:pt idx="490">
                  <c:v>619.51453977409301</c:v>
                </c:pt>
                <c:pt idx="491">
                  <c:v>620.88039734038352</c:v>
                </c:pt>
                <c:pt idx="492">
                  <c:v>622.24625490667302</c:v>
                </c:pt>
                <c:pt idx="493">
                  <c:v>623.61211247296296</c:v>
                </c:pt>
                <c:pt idx="494">
                  <c:v>624.97797003925359</c:v>
                </c:pt>
                <c:pt idx="495">
                  <c:v>626.34382760554297</c:v>
                </c:pt>
                <c:pt idx="496">
                  <c:v>627.70567972442529</c:v>
                </c:pt>
                <c:pt idx="497">
                  <c:v>629.07153729071558</c:v>
                </c:pt>
                <c:pt idx="498">
                  <c:v>630.43739485700542</c:v>
                </c:pt>
                <c:pt idx="499">
                  <c:v>631.80325242329548</c:v>
                </c:pt>
                <c:pt idx="500">
                  <c:v>633.16910998958588</c:v>
                </c:pt>
                <c:pt idx="501">
                  <c:v>634.53496755587594</c:v>
                </c:pt>
                <c:pt idx="502">
                  <c:v>635.90082512216622</c:v>
                </c:pt>
                <c:pt idx="503">
                  <c:v>637.26668268845629</c:v>
                </c:pt>
                <c:pt idx="504">
                  <c:v>638.62853480733804</c:v>
                </c:pt>
                <c:pt idx="505">
                  <c:v>639.99439237363174</c:v>
                </c:pt>
                <c:pt idx="506">
                  <c:v>641.36024993991748</c:v>
                </c:pt>
                <c:pt idx="507">
                  <c:v>642.72610750620845</c:v>
                </c:pt>
                <c:pt idx="508">
                  <c:v>644.0919650724984</c:v>
                </c:pt>
                <c:pt idx="509">
                  <c:v>645.45782263878846</c:v>
                </c:pt>
                <c:pt idx="510">
                  <c:v>646.82368020507886</c:v>
                </c:pt>
                <c:pt idx="511">
                  <c:v>648.18953777137369</c:v>
                </c:pt>
                <c:pt idx="512">
                  <c:v>649.55138989024749</c:v>
                </c:pt>
                <c:pt idx="513">
                  <c:v>650.91724745654039</c:v>
                </c:pt>
                <c:pt idx="514">
                  <c:v>652.28310502283352</c:v>
                </c:pt>
                <c:pt idx="515">
                  <c:v>653.64896258912154</c:v>
                </c:pt>
                <c:pt idx="516">
                  <c:v>655.01482015541137</c:v>
                </c:pt>
                <c:pt idx="517">
                  <c:v>656.38067772170143</c:v>
                </c:pt>
                <c:pt idx="518">
                  <c:v>657.74653528799172</c:v>
                </c:pt>
                <c:pt idx="519">
                  <c:v>659.10838740687802</c:v>
                </c:pt>
                <c:pt idx="520">
                  <c:v>660.47424497316354</c:v>
                </c:pt>
                <c:pt idx="521">
                  <c:v>661.84010253945348</c:v>
                </c:pt>
                <c:pt idx="522">
                  <c:v>663.20596010574297</c:v>
                </c:pt>
                <c:pt idx="523">
                  <c:v>664.57181767203394</c:v>
                </c:pt>
                <c:pt idx="524">
                  <c:v>665.93767523832412</c:v>
                </c:pt>
                <c:pt idx="525">
                  <c:v>667.30353280461429</c:v>
                </c:pt>
                <c:pt idx="526">
                  <c:v>668.66939037090435</c:v>
                </c:pt>
                <c:pt idx="527">
                  <c:v>670.03124248978247</c:v>
                </c:pt>
                <c:pt idx="528">
                  <c:v>671.39710005607651</c:v>
                </c:pt>
                <c:pt idx="529">
                  <c:v>672.76295762236634</c:v>
                </c:pt>
                <c:pt idx="530">
                  <c:v>674.12881518865663</c:v>
                </c:pt>
                <c:pt idx="531">
                  <c:v>675.49467275494669</c:v>
                </c:pt>
                <c:pt idx="532">
                  <c:v>676.86053032123687</c:v>
                </c:pt>
                <c:pt idx="533">
                  <c:v>678.22638788752704</c:v>
                </c:pt>
                <c:pt idx="534">
                  <c:v>679.59224545381721</c:v>
                </c:pt>
                <c:pt idx="535">
                  <c:v>680.95409757269954</c:v>
                </c:pt>
                <c:pt idx="536">
                  <c:v>682.31995513898846</c:v>
                </c:pt>
                <c:pt idx="537">
                  <c:v>683.6858127052792</c:v>
                </c:pt>
                <c:pt idx="538">
                  <c:v>685.05167027156961</c:v>
                </c:pt>
                <c:pt idx="539">
                  <c:v>686.41752783785796</c:v>
                </c:pt>
                <c:pt idx="540">
                  <c:v>687.78338540415405</c:v>
                </c:pt>
                <c:pt idx="541">
                  <c:v>689.14924297043979</c:v>
                </c:pt>
                <c:pt idx="542">
                  <c:v>690.51109508932143</c:v>
                </c:pt>
                <c:pt idx="543">
                  <c:v>691.8769526556116</c:v>
                </c:pt>
                <c:pt idx="544">
                  <c:v>693.24281022190178</c:v>
                </c:pt>
                <c:pt idx="545">
                  <c:v>694.60866778819195</c:v>
                </c:pt>
                <c:pt idx="546">
                  <c:v>695.97452535448213</c:v>
                </c:pt>
                <c:pt idx="547">
                  <c:v>697.34038292077253</c:v>
                </c:pt>
                <c:pt idx="548">
                  <c:v>698.70624048706259</c:v>
                </c:pt>
                <c:pt idx="549">
                  <c:v>700.07209805335253</c:v>
                </c:pt>
                <c:pt idx="550">
                  <c:v>701.43395017223418</c:v>
                </c:pt>
                <c:pt idx="551">
                  <c:v>702.79980773852867</c:v>
                </c:pt>
                <c:pt idx="552">
                  <c:v>704.16566530481248</c:v>
                </c:pt>
                <c:pt idx="553">
                  <c:v>705.53152287110447</c:v>
                </c:pt>
                <c:pt idx="554">
                  <c:v>706.89738043739555</c:v>
                </c:pt>
                <c:pt idx="555">
                  <c:v>708.26323800368505</c:v>
                </c:pt>
                <c:pt idx="556">
                  <c:v>709.62909556997852</c:v>
                </c:pt>
                <c:pt idx="557">
                  <c:v>710.99495313626551</c:v>
                </c:pt>
                <c:pt idx="558">
                  <c:v>712.35680525514704</c:v>
                </c:pt>
                <c:pt idx="559">
                  <c:v>713.72266282143278</c:v>
                </c:pt>
                <c:pt idx="560">
                  <c:v>715.0885203877275</c:v>
                </c:pt>
                <c:pt idx="561">
                  <c:v>716.45437795401801</c:v>
                </c:pt>
                <c:pt idx="562">
                  <c:v>717.82023552030762</c:v>
                </c:pt>
                <c:pt idx="563">
                  <c:v>719.18609308659802</c:v>
                </c:pt>
                <c:pt idx="564">
                  <c:v>720.55195065288808</c:v>
                </c:pt>
                <c:pt idx="565">
                  <c:v>721.91380277176961</c:v>
                </c:pt>
                <c:pt idx="566">
                  <c:v>723.27966033806342</c:v>
                </c:pt>
                <c:pt idx="567">
                  <c:v>724.64551790434996</c:v>
                </c:pt>
                <c:pt idx="568">
                  <c:v>726.01137547064354</c:v>
                </c:pt>
                <c:pt idx="569">
                  <c:v>727.37723303693019</c:v>
                </c:pt>
                <c:pt idx="570">
                  <c:v>728.74309060322059</c:v>
                </c:pt>
                <c:pt idx="571">
                  <c:v>730.10894816951054</c:v>
                </c:pt>
                <c:pt idx="572">
                  <c:v>731.4748057358006</c:v>
                </c:pt>
                <c:pt idx="573">
                  <c:v>732.83665785468236</c:v>
                </c:pt>
                <c:pt idx="574">
                  <c:v>734.20251542097242</c:v>
                </c:pt>
                <c:pt idx="575">
                  <c:v>735.56837298726305</c:v>
                </c:pt>
                <c:pt idx="576">
                  <c:v>736.93423055355311</c:v>
                </c:pt>
                <c:pt idx="577">
                  <c:v>738.30008811984294</c:v>
                </c:pt>
                <c:pt idx="578">
                  <c:v>739.66594568613311</c:v>
                </c:pt>
                <c:pt idx="579">
                  <c:v>741.03180325242329</c:v>
                </c:pt>
                <c:pt idx="580">
                  <c:v>742.39766081870937</c:v>
                </c:pt>
                <c:pt idx="581">
                  <c:v>743.75951293759852</c:v>
                </c:pt>
                <c:pt idx="582">
                  <c:v>745.12537050388983</c:v>
                </c:pt>
                <c:pt idx="583">
                  <c:v>746.49122807017545</c:v>
                </c:pt>
                <c:pt idx="584">
                  <c:v>747.8570856364654</c:v>
                </c:pt>
                <c:pt idx="585">
                  <c:v>749.2229432027558</c:v>
                </c:pt>
                <c:pt idx="586">
                  <c:v>750.58880076905052</c:v>
                </c:pt>
                <c:pt idx="587">
                  <c:v>751.95465833533547</c:v>
                </c:pt>
                <c:pt idx="588">
                  <c:v>753.31651045421415</c:v>
                </c:pt>
                <c:pt idx="589">
                  <c:v>754.68236802050785</c:v>
                </c:pt>
                <c:pt idx="590">
                  <c:v>756.04822558679791</c:v>
                </c:pt>
                <c:pt idx="591">
                  <c:v>757.4140831530882</c:v>
                </c:pt>
                <c:pt idx="592">
                  <c:v>758.77994071938326</c:v>
                </c:pt>
                <c:pt idx="593">
                  <c:v>760.14579828566843</c:v>
                </c:pt>
                <c:pt idx="594">
                  <c:v>761.51165585195747</c:v>
                </c:pt>
                <c:pt idx="595">
                  <c:v>762.87751341824799</c:v>
                </c:pt>
                <c:pt idx="596">
                  <c:v>764.23936553713565</c:v>
                </c:pt>
                <c:pt idx="597">
                  <c:v>765.60522310341617</c:v>
                </c:pt>
                <c:pt idx="598">
                  <c:v>766.97108066971305</c:v>
                </c:pt>
                <c:pt idx="599">
                  <c:v>768.33693823600095</c:v>
                </c:pt>
                <c:pt idx="600">
                  <c:v>769.70279580229112</c:v>
                </c:pt>
                <c:pt idx="601">
                  <c:v>771.06865336858152</c:v>
                </c:pt>
                <c:pt idx="602">
                  <c:v>772.43451093487135</c:v>
                </c:pt>
                <c:pt idx="603">
                  <c:v>773.79636305375311</c:v>
                </c:pt>
                <c:pt idx="604">
                  <c:v>775.16222062004249</c:v>
                </c:pt>
                <c:pt idx="605">
                  <c:v>776.52807818633335</c:v>
                </c:pt>
                <c:pt idx="606">
                  <c:v>777.89393575262363</c:v>
                </c:pt>
                <c:pt idx="607">
                  <c:v>779.25979331891369</c:v>
                </c:pt>
                <c:pt idx="608">
                  <c:v>780.62565088519887</c:v>
                </c:pt>
                <c:pt idx="609">
                  <c:v>781.99150845149347</c:v>
                </c:pt>
                <c:pt idx="610">
                  <c:v>783.35736601778297</c:v>
                </c:pt>
                <c:pt idx="611">
                  <c:v>784.71921813666654</c:v>
                </c:pt>
                <c:pt idx="612">
                  <c:v>786.08507570295603</c:v>
                </c:pt>
                <c:pt idx="613">
                  <c:v>787.45093326924655</c:v>
                </c:pt>
                <c:pt idx="614">
                  <c:v>788.81679083553627</c:v>
                </c:pt>
                <c:pt idx="615">
                  <c:v>790.18264840182644</c:v>
                </c:pt>
                <c:pt idx="616">
                  <c:v>791.54850596811855</c:v>
                </c:pt>
                <c:pt idx="617">
                  <c:v>792.91436353440679</c:v>
                </c:pt>
                <c:pt idx="618">
                  <c:v>794.28022110069685</c:v>
                </c:pt>
                <c:pt idx="619">
                  <c:v>795.64207321957861</c:v>
                </c:pt>
                <c:pt idx="620">
                  <c:v>797.00793078586798</c:v>
                </c:pt>
                <c:pt idx="621">
                  <c:v>798.37378835216396</c:v>
                </c:pt>
                <c:pt idx="622">
                  <c:v>799.73964591844913</c:v>
                </c:pt>
                <c:pt idx="623">
                  <c:v>801.10550348473748</c:v>
                </c:pt>
                <c:pt idx="624">
                  <c:v>802.47136105102959</c:v>
                </c:pt>
                <c:pt idx="625">
                  <c:v>803.83721861731749</c:v>
                </c:pt>
                <c:pt idx="626">
                  <c:v>805.19907073620516</c:v>
                </c:pt>
                <c:pt idx="627">
                  <c:v>806.56492830248794</c:v>
                </c:pt>
                <c:pt idx="628">
                  <c:v>807.92678042137311</c:v>
                </c:pt>
                <c:pt idx="629">
                  <c:v>809.28462709284622</c:v>
                </c:pt>
                <c:pt idx="630">
                  <c:v>810.6344628695025</c:v>
                </c:pt>
                <c:pt idx="631">
                  <c:v>811.98429864616264</c:v>
                </c:pt>
                <c:pt idx="632">
                  <c:v>813.32612352799799</c:v>
                </c:pt>
                <c:pt idx="633">
                  <c:v>814.66394296242891</c:v>
                </c:pt>
                <c:pt idx="634">
                  <c:v>815.99375150204355</c:v>
                </c:pt>
                <c:pt idx="635">
                  <c:v>817.32356004165672</c:v>
                </c:pt>
                <c:pt idx="636">
                  <c:v>818.64936313386204</c:v>
                </c:pt>
                <c:pt idx="637">
                  <c:v>819.96715533124654</c:v>
                </c:pt>
                <c:pt idx="638">
                  <c:v>821.28094208123059</c:v>
                </c:pt>
                <c:pt idx="639">
                  <c:v>822.5907233838019</c:v>
                </c:pt>
                <c:pt idx="640">
                  <c:v>823.89649923896491</c:v>
                </c:pt>
                <c:pt idx="641">
                  <c:v>825.1982696467195</c:v>
                </c:pt>
                <c:pt idx="642">
                  <c:v>826.49202915965714</c:v>
                </c:pt>
                <c:pt idx="643">
                  <c:v>827.78578867260103</c:v>
                </c:pt>
                <c:pt idx="644">
                  <c:v>829.07153729071558</c:v>
                </c:pt>
                <c:pt idx="645">
                  <c:v>830.3532804614274</c:v>
                </c:pt>
                <c:pt idx="646">
                  <c:v>831.63101818472592</c:v>
                </c:pt>
                <c:pt idx="647">
                  <c:v>832.90074501321794</c:v>
                </c:pt>
                <c:pt idx="648">
                  <c:v>834.17047184170474</c:v>
                </c:pt>
                <c:pt idx="649">
                  <c:v>835.43218777537447</c:v>
                </c:pt>
                <c:pt idx="650">
                  <c:v>836.68989826164182</c:v>
                </c:pt>
                <c:pt idx="651">
                  <c:v>837.94360330048846</c:v>
                </c:pt>
                <c:pt idx="652">
                  <c:v>839.19330289193306</c:v>
                </c:pt>
                <c:pt idx="653">
                  <c:v>840.43899703596799</c:v>
                </c:pt>
                <c:pt idx="654">
                  <c:v>841.68068573259654</c:v>
                </c:pt>
                <c:pt idx="655">
                  <c:v>842.91436353440679</c:v>
                </c:pt>
                <c:pt idx="656">
                  <c:v>844.14403588880839</c:v>
                </c:pt>
                <c:pt idx="657">
                  <c:v>845.36970279580146</c:v>
                </c:pt>
                <c:pt idx="658">
                  <c:v>846.59136425538804</c:v>
                </c:pt>
                <c:pt idx="659">
                  <c:v>847.80902026756382</c:v>
                </c:pt>
                <c:pt idx="660">
                  <c:v>849.01866538491879</c:v>
                </c:pt>
                <c:pt idx="661">
                  <c:v>850.22831050228353</c:v>
                </c:pt>
                <c:pt idx="662">
                  <c:v>851.42994472482576</c:v>
                </c:pt>
                <c:pt idx="663">
                  <c:v>852.62757349995798</c:v>
                </c:pt>
                <c:pt idx="664">
                  <c:v>853.82119682768541</c:v>
                </c:pt>
                <c:pt idx="665">
                  <c:v>855.01081470800284</c:v>
                </c:pt>
                <c:pt idx="666">
                  <c:v>856.19242169350298</c:v>
                </c:pt>
                <c:pt idx="667">
                  <c:v>857.37402867900335</c:v>
                </c:pt>
                <c:pt idx="668">
                  <c:v>858.54762476968676</c:v>
                </c:pt>
                <c:pt idx="669">
                  <c:v>859.71721541295744</c:v>
                </c:pt>
                <c:pt idx="670">
                  <c:v>860.88280060882801</c:v>
                </c:pt>
                <c:pt idx="671">
                  <c:v>862.04438035728981</c:v>
                </c:pt>
                <c:pt idx="672">
                  <c:v>863.20195465833854</c:v>
                </c:pt>
                <c:pt idx="673">
                  <c:v>864.35151806456747</c:v>
                </c:pt>
                <c:pt idx="674">
                  <c:v>865.49707602339174</c:v>
                </c:pt>
                <c:pt idx="675">
                  <c:v>866.63862853480759</c:v>
                </c:pt>
                <c:pt idx="676">
                  <c:v>867.77617559881855</c:v>
                </c:pt>
                <c:pt idx="677">
                  <c:v>868.90971721541291</c:v>
                </c:pt>
                <c:pt idx="678">
                  <c:v>870.03925338460249</c:v>
                </c:pt>
                <c:pt idx="679">
                  <c:v>871.16077865897853</c:v>
                </c:pt>
                <c:pt idx="680">
                  <c:v>872.28230393335309</c:v>
                </c:pt>
                <c:pt idx="681">
                  <c:v>873.39581831290548</c:v>
                </c:pt>
                <c:pt idx="682">
                  <c:v>874.50532724505331</c:v>
                </c:pt>
                <c:pt idx="683">
                  <c:v>875.61083072979352</c:v>
                </c:pt>
                <c:pt idx="684">
                  <c:v>876.70832331971485</c:v>
                </c:pt>
                <c:pt idx="685">
                  <c:v>877.80581590963754</c:v>
                </c:pt>
                <c:pt idx="686">
                  <c:v>878.89529760474238</c:v>
                </c:pt>
                <c:pt idx="687">
                  <c:v>879.9807738524396</c:v>
                </c:pt>
                <c:pt idx="688">
                  <c:v>881.06224465272749</c:v>
                </c:pt>
                <c:pt idx="689">
                  <c:v>882.13971000560764</c:v>
                </c:pt>
                <c:pt idx="690">
                  <c:v>883.21316991107904</c:v>
                </c:pt>
                <c:pt idx="691">
                  <c:v>884.2786189217336</c:v>
                </c:pt>
                <c:pt idx="692">
                  <c:v>885.34006248497246</c:v>
                </c:pt>
                <c:pt idx="693">
                  <c:v>886.40150604822543</c:v>
                </c:pt>
                <c:pt idx="694">
                  <c:v>887.45493871665462</c:v>
                </c:pt>
                <c:pt idx="695">
                  <c:v>888.50436593767984</c:v>
                </c:pt>
                <c:pt idx="696">
                  <c:v>889.54578226388276</c:v>
                </c:pt>
                <c:pt idx="697">
                  <c:v>890.58719859008261</c:v>
                </c:pt>
                <c:pt idx="698">
                  <c:v>891.62060402146847</c:v>
                </c:pt>
                <c:pt idx="699">
                  <c:v>892.65000400544739</c:v>
                </c:pt>
                <c:pt idx="700">
                  <c:v>893.67539854202141</c:v>
                </c:pt>
                <c:pt idx="701">
                  <c:v>894.69678763118361</c:v>
                </c:pt>
                <c:pt idx="702">
                  <c:v>895.71417127293353</c:v>
                </c:pt>
                <c:pt idx="703">
                  <c:v>896.72354401986854</c:v>
                </c:pt>
                <c:pt idx="704">
                  <c:v>897.7329167668031</c:v>
                </c:pt>
                <c:pt idx="705">
                  <c:v>898.73427861892173</c:v>
                </c:pt>
                <c:pt idx="706">
                  <c:v>899.73163502363252</c:v>
                </c:pt>
                <c:pt idx="707">
                  <c:v>900.72498598093409</c:v>
                </c:pt>
                <c:pt idx="708">
                  <c:v>901.71433149082804</c:v>
                </c:pt>
                <c:pt idx="709">
                  <c:v>902.69566610589959</c:v>
                </c:pt>
                <c:pt idx="710">
                  <c:v>903.67700072098057</c:v>
                </c:pt>
                <c:pt idx="711">
                  <c:v>904.65032444124006</c:v>
                </c:pt>
                <c:pt idx="712">
                  <c:v>905.61964271409113</c:v>
                </c:pt>
                <c:pt idx="713">
                  <c:v>906.58495553953765</c:v>
                </c:pt>
                <c:pt idx="714">
                  <c:v>907.54626291756779</c:v>
                </c:pt>
                <c:pt idx="715">
                  <c:v>908.49955940078507</c:v>
                </c:pt>
                <c:pt idx="716">
                  <c:v>909.45285588399588</c:v>
                </c:pt>
                <c:pt idx="717">
                  <c:v>910.39814147240259</c:v>
                </c:pt>
                <c:pt idx="718">
                  <c:v>911.33942161339428</c:v>
                </c:pt>
                <c:pt idx="719">
                  <c:v>912.27669630697801</c:v>
                </c:pt>
                <c:pt idx="720">
                  <c:v>913.20996555315355</c:v>
                </c:pt>
                <c:pt idx="721">
                  <c:v>914.13522390450748</c:v>
                </c:pt>
                <c:pt idx="722">
                  <c:v>915.06048225586801</c:v>
                </c:pt>
                <c:pt idx="723">
                  <c:v>915.97772971240749</c:v>
                </c:pt>
                <c:pt idx="724">
                  <c:v>916.89097172154152</c:v>
                </c:pt>
                <c:pt idx="725">
                  <c:v>917.80020828326246</c:v>
                </c:pt>
                <c:pt idx="726">
                  <c:v>918.70543939758352</c:v>
                </c:pt>
                <c:pt idx="727">
                  <c:v>919.60265961707921</c:v>
                </c:pt>
                <c:pt idx="728">
                  <c:v>920.49987983657854</c:v>
                </c:pt>
                <c:pt idx="729">
                  <c:v>921.38908916125922</c:v>
                </c:pt>
                <c:pt idx="730">
                  <c:v>922.27429303853353</c:v>
                </c:pt>
                <c:pt idx="731">
                  <c:v>923.15549146839805</c:v>
                </c:pt>
                <c:pt idx="732">
                  <c:v>924.03268445085291</c:v>
                </c:pt>
                <c:pt idx="733">
                  <c:v>924.90587198590049</c:v>
                </c:pt>
                <c:pt idx="734">
                  <c:v>925.77104862613726</c:v>
                </c:pt>
                <c:pt idx="735">
                  <c:v>926.63221981894935</c:v>
                </c:pt>
                <c:pt idx="736">
                  <c:v>927.49339101177804</c:v>
                </c:pt>
                <c:pt idx="737">
                  <c:v>928.34655130978126</c:v>
                </c:pt>
                <c:pt idx="738">
                  <c:v>929.19170071296958</c:v>
                </c:pt>
                <c:pt idx="739">
                  <c:v>930.03685011615801</c:v>
                </c:pt>
                <c:pt idx="740">
                  <c:v>930.87799407193779</c:v>
                </c:pt>
                <c:pt idx="741">
                  <c:v>931.71112713289949</c:v>
                </c:pt>
                <c:pt idx="742">
                  <c:v>932.54025474645516</c:v>
                </c:pt>
                <c:pt idx="743">
                  <c:v>933.36537691260105</c:v>
                </c:pt>
                <c:pt idx="744">
                  <c:v>934.18649363133864</c:v>
                </c:pt>
                <c:pt idx="745">
                  <c:v>935.00360490266803</c:v>
                </c:pt>
                <c:pt idx="746">
                  <c:v>935.81270527918355</c:v>
                </c:pt>
                <c:pt idx="747">
                  <c:v>936.6178002082836</c:v>
                </c:pt>
                <c:pt idx="748">
                  <c:v>937.42289513738683</c:v>
                </c:pt>
                <c:pt idx="749">
                  <c:v>938.21997917167766</c:v>
                </c:pt>
                <c:pt idx="750">
                  <c:v>939.00905231114314</c:v>
                </c:pt>
                <c:pt idx="751">
                  <c:v>939.79812545061304</c:v>
                </c:pt>
                <c:pt idx="752">
                  <c:v>940.58319314267453</c:v>
                </c:pt>
                <c:pt idx="753">
                  <c:v>941.36024993991748</c:v>
                </c:pt>
                <c:pt idx="754">
                  <c:v>942.13330128975451</c:v>
                </c:pt>
                <c:pt idx="755">
                  <c:v>942.90234719218142</c:v>
                </c:pt>
                <c:pt idx="756">
                  <c:v>943.66738764720014</c:v>
                </c:pt>
                <c:pt idx="757">
                  <c:v>944.42842265481045</c:v>
                </c:pt>
                <c:pt idx="758">
                  <c:v>945.18144676760846</c:v>
                </c:pt>
                <c:pt idx="759">
                  <c:v>945.9344708803975</c:v>
                </c:pt>
                <c:pt idx="760">
                  <c:v>946.67948409837788</c:v>
                </c:pt>
                <c:pt idx="761">
                  <c:v>947.42049186894178</c:v>
                </c:pt>
                <c:pt idx="762">
                  <c:v>948.15749419209783</c:v>
                </c:pt>
                <c:pt idx="763">
                  <c:v>948.89049106785353</c:v>
                </c:pt>
                <c:pt idx="764">
                  <c:v>949.61547704878853</c:v>
                </c:pt>
                <c:pt idx="765">
                  <c:v>950.34046302971797</c:v>
                </c:pt>
                <c:pt idx="766">
                  <c:v>951.05743811583739</c:v>
                </c:pt>
                <c:pt idx="767">
                  <c:v>951.77040775454805</c:v>
                </c:pt>
                <c:pt idx="768">
                  <c:v>952.47937194585074</c:v>
                </c:pt>
                <c:pt idx="769">
                  <c:v>953.18433068973854</c:v>
                </c:pt>
                <c:pt idx="770">
                  <c:v>953.88127853881304</c:v>
                </c:pt>
                <c:pt idx="771">
                  <c:v>954.57822638788753</c:v>
                </c:pt>
                <c:pt idx="772">
                  <c:v>955.2671633421453</c:v>
                </c:pt>
                <c:pt idx="773">
                  <c:v>955.95209484899249</c:v>
                </c:pt>
                <c:pt idx="774">
                  <c:v>956.63302090843558</c:v>
                </c:pt>
                <c:pt idx="775">
                  <c:v>957.3099415204681</c:v>
                </c:pt>
                <c:pt idx="776">
                  <c:v>957.97885123769015</c:v>
                </c:pt>
                <c:pt idx="777">
                  <c:v>958.64776095489856</c:v>
                </c:pt>
                <c:pt idx="778">
                  <c:v>959.30865977729752</c:v>
                </c:pt>
                <c:pt idx="779">
                  <c:v>959.96555315228716</c:v>
                </c:pt>
                <c:pt idx="780">
                  <c:v>960.61844107987349</c:v>
                </c:pt>
                <c:pt idx="781">
                  <c:v>961.26732356004163</c:v>
                </c:pt>
                <c:pt idx="782">
                  <c:v>961.91220059280283</c:v>
                </c:pt>
                <c:pt idx="783">
                  <c:v>962.54906673075288</c:v>
                </c:pt>
                <c:pt idx="784">
                  <c:v>963.18192742129293</c:v>
                </c:pt>
                <c:pt idx="785">
                  <c:v>963.81478811183251</c:v>
                </c:pt>
                <c:pt idx="786">
                  <c:v>964.43563246014583</c:v>
                </c:pt>
                <c:pt idx="787">
                  <c:v>965.05647680845948</c:v>
                </c:pt>
                <c:pt idx="788">
                  <c:v>965.67331570936915</c:v>
                </c:pt>
                <c:pt idx="789">
                  <c:v>966.28214371545289</c:v>
                </c:pt>
                <c:pt idx="790">
                  <c:v>966.89097172154152</c:v>
                </c:pt>
                <c:pt idx="791">
                  <c:v>967.49178883281252</c:v>
                </c:pt>
                <c:pt idx="792">
                  <c:v>968.08860049667555</c:v>
                </c:pt>
                <c:pt idx="793">
                  <c:v>968.68140671312983</c:v>
                </c:pt>
                <c:pt idx="794">
                  <c:v>969.26620203476728</c:v>
                </c:pt>
                <c:pt idx="795">
                  <c:v>969.85099735640449</c:v>
                </c:pt>
                <c:pt idx="796">
                  <c:v>970.42778178322249</c:v>
                </c:pt>
                <c:pt idx="797">
                  <c:v>971.00056076263752</c:v>
                </c:pt>
                <c:pt idx="798">
                  <c:v>971.56933429464061</c:v>
                </c:pt>
                <c:pt idx="799">
                  <c:v>972.13410237923574</c:v>
                </c:pt>
                <c:pt idx="800">
                  <c:v>972.69486501642302</c:v>
                </c:pt>
                <c:pt idx="801">
                  <c:v>973.24761675879199</c:v>
                </c:pt>
                <c:pt idx="802">
                  <c:v>973.80036850116153</c:v>
                </c:pt>
                <c:pt idx="803">
                  <c:v>974.34510934871298</c:v>
                </c:pt>
                <c:pt idx="804">
                  <c:v>974.88584474885852</c:v>
                </c:pt>
                <c:pt idx="805">
                  <c:v>975.42257470159416</c:v>
                </c:pt>
                <c:pt idx="806">
                  <c:v>975.95529920692138</c:v>
                </c:pt>
                <c:pt idx="807">
                  <c:v>976.48001281743166</c:v>
                </c:pt>
                <c:pt idx="808">
                  <c:v>977.00472642794205</c:v>
                </c:pt>
                <c:pt idx="809">
                  <c:v>977.52142914363526</c:v>
                </c:pt>
                <c:pt idx="810">
                  <c:v>978.03412641191608</c:v>
                </c:pt>
                <c:pt idx="811">
                  <c:v>978.54281823279666</c:v>
                </c:pt>
                <c:pt idx="812">
                  <c:v>979.04349915885655</c:v>
                </c:pt>
                <c:pt idx="813">
                  <c:v>979.54418008491155</c:v>
                </c:pt>
                <c:pt idx="814">
                  <c:v>980.03685011615801</c:v>
                </c:pt>
                <c:pt idx="815">
                  <c:v>980.52952014740049</c:v>
                </c:pt>
                <c:pt idx="816">
                  <c:v>981.01417928382591</c:v>
                </c:pt>
                <c:pt idx="817">
                  <c:v>981.49483297284803</c:v>
                </c:pt>
                <c:pt idx="818">
                  <c:v>981.96747576704308</c:v>
                </c:pt>
                <c:pt idx="819">
                  <c:v>982.44011856124291</c:v>
                </c:pt>
                <c:pt idx="820">
                  <c:v>982.90475046062852</c:v>
                </c:pt>
                <c:pt idx="821">
                  <c:v>983.3653769126015</c:v>
                </c:pt>
                <c:pt idx="822">
                  <c:v>983.8260033645754</c:v>
                </c:pt>
                <c:pt idx="823">
                  <c:v>984.27461347432552</c:v>
                </c:pt>
                <c:pt idx="824">
                  <c:v>984.72322358407428</c:v>
                </c:pt>
                <c:pt idx="825">
                  <c:v>985.16782824641518</c:v>
                </c:pt>
                <c:pt idx="826">
                  <c:v>985.60442201393846</c:v>
                </c:pt>
                <c:pt idx="827">
                  <c:v>986.04101578145821</c:v>
                </c:pt>
                <c:pt idx="828">
                  <c:v>986.46959865416966</c:v>
                </c:pt>
                <c:pt idx="829">
                  <c:v>986.89417607946802</c:v>
                </c:pt>
                <c:pt idx="830">
                  <c:v>987.31074260994944</c:v>
                </c:pt>
                <c:pt idx="831">
                  <c:v>987.72730914043098</c:v>
                </c:pt>
                <c:pt idx="832">
                  <c:v>988.13586477609851</c:v>
                </c:pt>
                <c:pt idx="833">
                  <c:v>988.54442041175946</c:v>
                </c:pt>
                <c:pt idx="834">
                  <c:v>988.94496515260744</c:v>
                </c:pt>
                <c:pt idx="835">
                  <c:v>989.34150444604666</c:v>
                </c:pt>
                <c:pt idx="836">
                  <c:v>989.73403829207803</c:v>
                </c:pt>
                <c:pt idx="837">
                  <c:v>990.11856124329154</c:v>
                </c:pt>
                <c:pt idx="838">
                  <c:v>990.50308419450448</c:v>
                </c:pt>
                <c:pt idx="839">
                  <c:v>990.8795962509015</c:v>
                </c:pt>
                <c:pt idx="840">
                  <c:v>991.25210285988942</c:v>
                </c:pt>
                <c:pt idx="841">
                  <c:v>991.62060402146847</c:v>
                </c:pt>
                <c:pt idx="842">
                  <c:v>991.98509973564057</c:v>
                </c:pt>
                <c:pt idx="843">
                  <c:v>992.3455900023996</c:v>
                </c:pt>
                <c:pt idx="844">
                  <c:v>992.69806937434953</c:v>
                </c:pt>
                <c:pt idx="845">
                  <c:v>993.0465432988866</c:v>
                </c:pt>
                <c:pt idx="846">
                  <c:v>993.39501722342288</c:v>
                </c:pt>
                <c:pt idx="847">
                  <c:v>993.73548025314892</c:v>
                </c:pt>
                <c:pt idx="848">
                  <c:v>994.06793238804778</c:v>
                </c:pt>
                <c:pt idx="849">
                  <c:v>994.40038452295153</c:v>
                </c:pt>
                <c:pt idx="850">
                  <c:v>994.72883121045015</c:v>
                </c:pt>
                <c:pt idx="851">
                  <c:v>995.04926700312296</c:v>
                </c:pt>
                <c:pt idx="852">
                  <c:v>995.36569734839338</c:v>
                </c:pt>
                <c:pt idx="853">
                  <c:v>995.67812224625902</c:v>
                </c:pt>
                <c:pt idx="854">
                  <c:v>995.9865416967076</c:v>
                </c:pt>
                <c:pt idx="855">
                  <c:v>996.29095569975163</c:v>
                </c:pt>
                <c:pt idx="856">
                  <c:v>996.58735880797849</c:v>
                </c:pt>
                <c:pt idx="857">
                  <c:v>996.88376191620853</c:v>
                </c:pt>
                <c:pt idx="858">
                  <c:v>997.1721541296165</c:v>
                </c:pt>
                <c:pt idx="859">
                  <c:v>997.45654089561367</c:v>
                </c:pt>
                <c:pt idx="860">
                  <c:v>997.73692221421129</c:v>
                </c:pt>
                <c:pt idx="861">
                  <c:v>998.00929263798764</c:v>
                </c:pt>
                <c:pt idx="862">
                  <c:v>998.28166306176399</c:v>
                </c:pt>
                <c:pt idx="863">
                  <c:v>998.54602259072249</c:v>
                </c:pt>
                <c:pt idx="864">
                  <c:v>998.81038211968303</c:v>
                </c:pt>
                <c:pt idx="865">
                  <c:v>999.06673075382525</c:v>
                </c:pt>
                <c:pt idx="866">
                  <c:v>999.31506849314746</c:v>
                </c:pt>
                <c:pt idx="867">
                  <c:v>999.56340623247615</c:v>
                </c:pt>
                <c:pt idx="868">
                  <c:v>999.80773852439313</c:v>
                </c:pt>
                <c:pt idx="869">
                  <c:v>1000.0440599214933</c:v>
                </c:pt>
                <c:pt idx="870">
                  <c:v>1000.2763758711908</c:v>
                </c:pt>
                <c:pt idx="871">
                  <c:v>1000.5086918208765</c:v>
                </c:pt>
                <c:pt idx="872">
                  <c:v>1000.7289914283435</c:v>
                </c:pt>
                <c:pt idx="873">
                  <c:v>1000.9492910358074</c:v>
                </c:pt>
                <c:pt idx="874">
                  <c:v>1001.1655851958664</c:v>
                </c:pt>
                <c:pt idx="875">
                  <c:v>1001.373868461108</c:v>
                </c:pt>
                <c:pt idx="876">
                  <c:v>1001.5781462789436</c:v>
                </c:pt>
                <c:pt idx="877">
                  <c:v>1001.7824240967716</c:v>
                </c:pt>
                <c:pt idx="878">
                  <c:v>1001.9746855723827</c:v>
                </c:pt>
                <c:pt idx="879">
                  <c:v>1002.1669470479852</c:v>
                </c:pt>
                <c:pt idx="880">
                  <c:v>1002.3552030761836</c:v>
                </c:pt>
                <c:pt idx="881">
                  <c:v>1002.5354482095655</c:v>
                </c:pt>
                <c:pt idx="882">
                  <c:v>1002.7156933429463</c:v>
                </c:pt>
                <c:pt idx="883">
                  <c:v>1002.8879275815075</c:v>
                </c:pt>
                <c:pt idx="884">
                  <c:v>1003.0561563726668</c:v>
                </c:pt>
                <c:pt idx="885">
                  <c:v>1003.2163742690113</c:v>
                </c:pt>
                <c:pt idx="886">
                  <c:v>1003.3765921653444</c:v>
                </c:pt>
                <c:pt idx="887">
                  <c:v>1003.528799166871</c:v>
                </c:pt>
                <c:pt idx="888">
                  <c:v>1003.6810061683925</c:v>
                </c:pt>
                <c:pt idx="889">
                  <c:v>1003.8252022750942</c:v>
                </c:pt>
                <c:pt idx="890">
                  <c:v>1003.9653929343907</c:v>
                </c:pt>
                <c:pt idx="891">
                  <c:v>1004.1015781462789</c:v>
                </c:pt>
                <c:pt idx="892">
                  <c:v>1004.2297524633535</c:v>
                </c:pt>
                <c:pt idx="893">
                  <c:v>1004.357926780413</c:v>
                </c:pt>
                <c:pt idx="894">
                  <c:v>1004.4780902026798</c:v>
                </c:pt>
                <c:pt idx="895">
                  <c:v>1004.5942481775215</c:v>
                </c:pt>
                <c:pt idx="896">
                  <c:v>1004.7064007049584</c:v>
                </c:pt>
                <c:pt idx="897">
                  <c:v>1004.8145477849835</c:v>
                </c:pt>
                <c:pt idx="898">
                  <c:v>1004.918689417608</c:v>
                </c:pt>
                <c:pt idx="899">
                  <c:v>1005.0148201554113</c:v>
                </c:pt>
                <c:pt idx="900">
                  <c:v>1005.1109508932124</c:v>
                </c:pt>
                <c:pt idx="901">
                  <c:v>1005.1990707362052</c:v>
                </c:pt>
                <c:pt idx="902">
                  <c:v>1005.2831851317795</c:v>
                </c:pt>
                <c:pt idx="903">
                  <c:v>1005.3632940799479</c:v>
                </c:pt>
                <c:pt idx="904">
                  <c:v>1005.4353921333013</c:v>
                </c:pt>
                <c:pt idx="905">
                  <c:v>1005.5074901866539</c:v>
                </c:pt>
                <c:pt idx="906">
                  <c:v>1005.5715773451928</c:v>
                </c:pt>
                <c:pt idx="907">
                  <c:v>1005.6316590563165</c:v>
                </c:pt>
                <c:pt idx="908">
                  <c:v>1005.6877353200385</c:v>
                </c:pt>
                <c:pt idx="909">
                  <c:v>1005.7398061363485</c:v>
                </c:pt>
                <c:pt idx="910">
                  <c:v>1005.7878715052485</c:v>
                </c:pt>
                <c:pt idx="911">
                  <c:v>1005.8279259793319</c:v>
                </c:pt>
                <c:pt idx="912">
                  <c:v>1005.8679804534121</c:v>
                </c:pt>
                <c:pt idx="913">
                  <c:v>1005.9000240326844</c:v>
                </c:pt>
                <c:pt idx="914">
                  <c:v>1005.9280621645429</c:v>
                </c:pt>
                <c:pt idx="915">
                  <c:v>1005.9520948489924</c:v>
                </c:pt>
                <c:pt idx="916">
                  <c:v>1005.972122086037</c:v>
                </c:pt>
                <c:pt idx="917">
                  <c:v>1005.984138428263</c:v>
                </c:pt>
                <c:pt idx="918">
                  <c:v>1005.9961547704879</c:v>
                </c:pt>
                <c:pt idx="919">
                  <c:v>1006.000160217898</c:v>
                </c:pt>
                <c:pt idx="920">
                  <c:v>1006.000160217898</c:v>
                </c:pt>
                <c:pt idx="921">
                  <c:v>1006.000160217898</c:v>
                </c:pt>
                <c:pt idx="922">
                  <c:v>1006.000160217898</c:v>
                </c:pt>
                <c:pt idx="923">
                  <c:v>1006.000160217898</c:v>
                </c:pt>
                <c:pt idx="924">
                  <c:v>1006.000160217898</c:v>
                </c:pt>
                <c:pt idx="925">
                  <c:v>1006.000160217898</c:v>
                </c:pt>
                <c:pt idx="926">
                  <c:v>1006.000160217898</c:v>
                </c:pt>
                <c:pt idx="927">
                  <c:v>1006.000160217898</c:v>
                </c:pt>
                <c:pt idx="928">
                  <c:v>1006.000160217898</c:v>
                </c:pt>
                <c:pt idx="929">
                  <c:v>1006.000160217898</c:v>
                </c:pt>
                <c:pt idx="930">
                  <c:v>1006.000160217898</c:v>
                </c:pt>
                <c:pt idx="931">
                  <c:v>1006.000160217898</c:v>
                </c:pt>
                <c:pt idx="932">
                  <c:v>1006.000160217898</c:v>
                </c:pt>
                <c:pt idx="933">
                  <c:v>1006.000160217898</c:v>
                </c:pt>
                <c:pt idx="934">
                  <c:v>1006.000160217898</c:v>
                </c:pt>
                <c:pt idx="935">
                  <c:v>1005.984138428263</c:v>
                </c:pt>
                <c:pt idx="936">
                  <c:v>1005.9240567171355</c:v>
                </c:pt>
                <c:pt idx="937">
                  <c:v>1005.8159096371065</c:v>
                </c:pt>
                <c:pt idx="938">
                  <c:v>1005.6637026355845</c:v>
                </c:pt>
                <c:pt idx="939">
                  <c:v>1005.4634302651635</c:v>
                </c:pt>
                <c:pt idx="940">
                  <c:v>1005.2150925258355</c:v>
                </c:pt>
                <c:pt idx="941">
                  <c:v>1004.922694865012</c:v>
                </c:pt>
                <c:pt idx="942">
                  <c:v>1004.5822318352954</c:v>
                </c:pt>
                <c:pt idx="943">
                  <c:v>1004.1977088840823</c:v>
                </c:pt>
                <c:pt idx="944">
                  <c:v>1003.7651205639669</c:v>
                </c:pt>
                <c:pt idx="945">
                  <c:v>1003.2844668749499</c:v>
                </c:pt>
                <c:pt idx="946">
                  <c:v>1002.7557478170315</c:v>
                </c:pt>
                <c:pt idx="947">
                  <c:v>1002.1829688376191</c:v>
                </c:pt>
                <c:pt idx="948">
                  <c:v>1001.5621244892995</c:v>
                </c:pt>
                <c:pt idx="949">
                  <c:v>1000.8972202194979</c:v>
                </c:pt>
                <c:pt idx="950">
                  <c:v>1000.1842505807898</c:v>
                </c:pt>
                <c:pt idx="951">
                  <c:v>999.4232155731795</c:v>
                </c:pt>
                <c:pt idx="952">
                  <c:v>998.61812064407593</c:v>
                </c:pt>
                <c:pt idx="953">
                  <c:v>997.76496034607055</c:v>
                </c:pt>
                <c:pt idx="954">
                  <c:v>996.86774012657213</c:v>
                </c:pt>
                <c:pt idx="955">
                  <c:v>995.92245453817304</c:v>
                </c:pt>
                <c:pt idx="956">
                  <c:v>994.92910358086988</c:v>
                </c:pt>
                <c:pt idx="957">
                  <c:v>993.8876872546665</c:v>
                </c:pt>
                <c:pt idx="958">
                  <c:v>992.80221100696747</c:v>
                </c:pt>
                <c:pt idx="959">
                  <c:v>991.6726748377796</c:v>
                </c:pt>
                <c:pt idx="960">
                  <c:v>990.49106785227798</c:v>
                </c:pt>
                <c:pt idx="961">
                  <c:v>989.26540094528559</c:v>
                </c:pt>
                <c:pt idx="962">
                  <c:v>987.9956741167988</c:v>
                </c:pt>
                <c:pt idx="963">
                  <c:v>986.6738764720069</c:v>
                </c:pt>
                <c:pt idx="964">
                  <c:v>985.31202435311798</c:v>
                </c:pt>
                <c:pt idx="965">
                  <c:v>983.89810141792827</c:v>
                </c:pt>
                <c:pt idx="966">
                  <c:v>982.44011856124291</c:v>
                </c:pt>
                <c:pt idx="967">
                  <c:v>980.93407033565654</c:v>
                </c:pt>
                <c:pt idx="968">
                  <c:v>979.38396218857645</c:v>
                </c:pt>
                <c:pt idx="969">
                  <c:v>977.7857886726008</c:v>
                </c:pt>
                <c:pt idx="970">
                  <c:v>976.1395497877113</c:v>
                </c:pt>
                <c:pt idx="971">
                  <c:v>974.44925098133297</c:v>
                </c:pt>
                <c:pt idx="972">
                  <c:v>972.71088680605851</c:v>
                </c:pt>
                <c:pt idx="973">
                  <c:v>970.92445726187805</c:v>
                </c:pt>
                <c:pt idx="974">
                  <c:v>969.09396779620283</c:v>
                </c:pt>
                <c:pt idx="975">
                  <c:v>967.21541296162854</c:v>
                </c:pt>
                <c:pt idx="976">
                  <c:v>965.29279820555962</c:v>
                </c:pt>
                <c:pt idx="977">
                  <c:v>963.31811263318104</c:v>
                </c:pt>
                <c:pt idx="978">
                  <c:v>961.30337258671852</c:v>
                </c:pt>
                <c:pt idx="979">
                  <c:v>959.23656172394249</c:v>
                </c:pt>
                <c:pt idx="980">
                  <c:v>957.12569093967852</c:v>
                </c:pt>
                <c:pt idx="981">
                  <c:v>954.9707602339181</c:v>
                </c:pt>
                <c:pt idx="982">
                  <c:v>952.76375871184814</c:v>
                </c:pt>
                <c:pt idx="983">
                  <c:v>950.51269726828491</c:v>
                </c:pt>
                <c:pt idx="984">
                  <c:v>948.21757590322829</c:v>
                </c:pt>
                <c:pt idx="985">
                  <c:v>945.87038372186305</c:v>
                </c:pt>
                <c:pt idx="986">
                  <c:v>943.48714251381841</c:v>
                </c:pt>
                <c:pt idx="987">
                  <c:v>941.09989585836854</c:v>
                </c:pt>
                <c:pt idx="988">
                  <c:v>938.70864375550752</c:v>
                </c:pt>
                <c:pt idx="989">
                  <c:v>936.32139710005606</c:v>
                </c:pt>
                <c:pt idx="990">
                  <c:v>933.93014499719652</c:v>
                </c:pt>
                <c:pt idx="991">
                  <c:v>931.54289834174449</c:v>
                </c:pt>
                <c:pt idx="992">
                  <c:v>929.15164623888484</c:v>
                </c:pt>
                <c:pt idx="993">
                  <c:v>926.76439958343337</c:v>
                </c:pt>
                <c:pt idx="994">
                  <c:v>924.37314748057349</c:v>
                </c:pt>
                <c:pt idx="995">
                  <c:v>921.98590082512214</c:v>
                </c:pt>
                <c:pt idx="996">
                  <c:v>919.5946487222626</c:v>
                </c:pt>
                <c:pt idx="997">
                  <c:v>917.20339661940352</c:v>
                </c:pt>
                <c:pt idx="998">
                  <c:v>914.81614996395047</c:v>
                </c:pt>
                <c:pt idx="999">
                  <c:v>912.42489786109104</c:v>
                </c:pt>
                <c:pt idx="1000">
                  <c:v>910.03765120563946</c:v>
                </c:pt>
                <c:pt idx="1001">
                  <c:v>907.64639910277947</c:v>
                </c:pt>
                <c:pt idx="1002">
                  <c:v>905.25915244732835</c:v>
                </c:pt>
                <c:pt idx="1003">
                  <c:v>902.86790034446472</c:v>
                </c:pt>
                <c:pt idx="1004">
                  <c:v>900.480653689017</c:v>
                </c:pt>
                <c:pt idx="1005">
                  <c:v>898.08940158616235</c:v>
                </c:pt>
                <c:pt idx="1006">
                  <c:v>895.70215493070577</c:v>
                </c:pt>
                <c:pt idx="1007">
                  <c:v>893.31090282784578</c:v>
                </c:pt>
                <c:pt idx="1008">
                  <c:v>890.92365617239443</c:v>
                </c:pt>
                <c:pt idx="1009">
                  <c:v>888.53240406953444</c:v>
                </c:pt>
                <c:pt idx="1010">
                  <c:v>886.14515741408297</c:v>
                </c:pt>
                <c:pt idx="1011">
                  <c:v>883.75390531122321</c:v>
                </c:pt>
                <c:pt idx="1012">
                  <c:v>881.3666586557672</c:v>
                </c:pt>
                <c:pt idx="1013">
                  <c:v>878.97540655291255</c:v>
                </c:pt>
                <c:pt idx="1014">
                  <c:v>876.5881598974604</c:v>
                </c:pt>
                <c:pt idx="1015">
                  <c:v>874.19690779460041</c:v>
                </c:pt>
                <c:pt idx="1016">
                  <c:v>871.80966113914917</c:v>
                </c:pt>
                <c:pt idx="1017">
                  <c:v>869.41840903628952</c:v>
                </c:pt>
                <c:pt idx="1018">
                  <c:v>867.03116238083749</c:v>
                </c:pt>
                <c:pt idx="1019">
                  <c:v>864.63991027797852</c:v>
                </c:pt>
                <c:pt idx="1020">
                  <c:v>862.25266362252648</c:v>
                </c:pt>
                <c:pt idx="1021">
                  <c:v>859.86141151966672</c:v>
                </c:pt>
                <c:pt idx="1022">
                  <c:v>857.47015941680684</c:v>
                </c:pt>
                <c:pt idx="1023">
                  <c:v>855.0829127613556</c:v>
                </c:pt>
                <c:pt idx="1024">
                  <c:v>852.69166065849561</c:v>
                </c:pt>
                <c:pt idx="1025">
                  <c:v>850.30441400304346</c:v>
                </c:pt>
                <c:pt idx="1026">
                  <c:v>847.91316190018415</c:v>
                </c:pt>
                <c:pt idx="1027">
                  <c:v>845.5259152447328</c:v>
                </c:pt>
                <c:pt idx="1028">
                  <c:v>843.13466314187292</c:v>
                </c:pt>
                <c:pt idx="1029">
                  <c:v>840.74741648642146</c:v>
                </c:pt>
                <c:pt idx="1030">
                  <c:v>838.35616438355567</c:v>
                </c:pt>
                <c:pt idx="1031">
                  <c:v>835.96891772811023</c:v>
                </c:pt>
                <c:pt idx="1032">
                  <c:v>833.57766562524796</c:v>
                </c:pt>
                <c:pt idx="1033">
                  <c:v>831.19041896980252</c:v>
                </c:pt>
                <c:pt idx="1034">
                  <c:v>828.799166866939</c:v>
                </c:pt>
                <c:pt idx="1035">
                  <c:v>826.41192021148743</c:v>
                </c:pt>
                <c:pt idx="1036">
                  <c:v>824.02066810862777</c:v>
                </c:pt>
                <c:pt idx="1037">
                  <c:v>821.63342145317654</c:v>
                </c:pt>
                <c:pt idx="1038">
                  <c:v>819.24216935031643</c:v>
                </c:pt>
                <c:pt idx="1039">
                  <c:v>816.85492269486247</c:v>
                </c:pt>
                <c:pt idx="1040">
                  <c:v>814.46367059200509</c:v>
                </c:pt>
                <c:pt idx="1041">
                  <c:v>812.07642393655374</c:v>
                </c:pt>
                <c:pt idx="1042">
                  <c:v>809.68517183369374</c:v>
                </c:pt>
                <c:pt idx="1043">
                  <c:v>807.29792517824251</c:v>
                </c:pt>
                <c:pt idx="1044">
                  <c:v>804.90667307538251</c:v>
                </c:pt>
                <c:pt idx="1045">
                  <c:v>802.51542097252263</c:v>
                </c:pt>
                <c:pt idx="1046">
                  <c:v>800.12817431707515</c:v>
                </c:pt>
                <c:pt idx="1047">
                  <c:v>797.73692221421129</c:v>
                </c:pt>
                <c:pt idx="1048">
                  <c:v>795.34967555875994</c:v>
                </c:pt>
                <c:pt idx="1049">
                  <c:v>792.95842345589949</c:v>
                </c:pt>
                <c:pt idx="1050">
                  <c:v>790.57117680044848</c:v>
                </c:pt>
                <c:pt idx="1051">
                  <c:v>788.17992469758872</c:v>
                </c:pt>
                <c:pt idx="1052">
                  <c:v>785.79267804213805</c:v>
                </c:pt>
                <c:pt idx="1053">
                  <c:v>783.4014259392776</c:v>
                </c:pt>
                <c:pt idx="1054">
                  <c:v>781.01417928382591</c:v>
                </c:pt>
                <c:pt idx="1055">
                  <c:v>778.62292718096069</c:v>
                </c:pt>
                <c:pt idx="1056">
                  <c:v>776.23568052551468</c:v>
                </c:pt>
                <c:pt idx="1057">
                  <c:v>773.84442842265446</c:v>
                </c:pt>
                <c:pt idx="1058">
                  <c:v>771.45718176720288</c:v>
                </c:pt>
                <c:pt idx="1059">
                  <c:v>769.06592966434346</c:v>
                </c:pt>
                <c:pt idx="1060">
                  <c:v>766.67868300889631</c:v>
                </c:pt>
                <c:pt idx="1061">
                  <c:v>764.28743090603666</c:v>
                </c:pt>
                <c:pt idx="1062">
                  <c:v>761.90018425058304</c:v>
                </c:pt>
                <c:pt idx="1063">
                  <c:v>759.50893214772304</c:v>
                </c:pt>
                <c:pt idx="1064">
                  <c:v>757.12168549226749</c:v>
                </c:pt>
                <c:pt idx="1065">
                  <c:v>754.73043338940943</c:v>
                </c:pt>
                <c:pt idx="1066">
                  <c:v>752.34318673395796</c:v>
                </c:pt>
                <c:pt idx="1067">
                  <c:v>749.95193463109831</c:v>
                </c:pt>
                <c:pt idx="1068">
                  <c:v>747.56068252823832</c:v>
                </c:pt>
                <c:pt idx="1069">
                  <c:v>745.17343587279095</c:v>
                </c:pt>
                <c:pt idx="1070">
                  <c:v>742.78218376992754</c:v>
                </c:pt>
                <c:pt idx="1071">
                  <c:v>740.3949371144754</c:v>
                </c:pt>
                <c:pt idx="1072">
                  <c:v>738.00368501161574</c:v>
                </c:pt>
                <c:pt idx="1073">
                  <c:v>735.61643835616951</c:v>
                </c:pt>
                <c:pt idx="1074">
                  <c:v>733.22518625330451</c:v>
                </c:pt>
                <c:pt idx="1075">
                  <c:v>730.83793959785294</c:v>
                </c:pt>
                <c:pt idx="1076">
                  <c:v>728.44668749498737</c:v>
                </c:pt>
                <c:pt idx="1077">
                  <c:v>726.05944083954171</c:v>
                </c:pt>
                <c:pt idx="1078">
                  <c:v>723.66818873668353</c:v>
                </c:pt>
                <c:pt idx="1079">
                  <c:v>721.28094208123059</c:v>
                </c:pt>
                <c:pt idx="1080">
                  <c:v>718.88968997837355</c:v>
                </c:pt>
                <c:pt idx="1081">
                  <c:v>716.50244332291788</c:v>
                </c:pt>
                <c:pt idx="1082">
                  <c:v>714.11119122005925</c:v>
                </c:pt>
                <c:pt idx="1083">
                  <c:v>711.72394456461234</c:v>
                </c:pt>
                <c:pt idx="1084">
                  <c:v>709.33269246174746</c:v>
                </c:pt>
                <c:pt idx="1085">
                  <c:v>706.94544580629656</c:v>
                </c:pt>
                <c:pt idx="1086">
                  <c:v>704.55419370343282</c:v>
                </c:pt>
                <c:pt idx="1087">
                  <c:v>702.16694704798533</c:v>
                </c:pt>
                <c:pt idx="1088">
                  <c:v>699.77569494512852</c:v>
                </c:pt>
                <c:pt idx="1089">
                  <c:v>697.38844828967751</c:v>
                </c:pt>
                <c:pt idx="1090">
                  <c:v>694.99719618681297</c:v>
                </c:pt>
                <c:pt idx="1091">
                  <c:v>692.60994953136355</c:v>
                </c:pt>
                <c:pt idx="1092">
                  <c:v>690.21869742850311</c:v>
                </c:pt>
                <c:pt idx="1093">
                  <c:v>687.82744532564288</c:v>
                </c:pt>
                <c:pt idx="1094">
                  <c:v>685.44019867019153</c:v>
                </c:pt>
                <c:pt idx="1095">
                  <c:v>683.04894656733586</c:v>
                </c:pt>
                <c:pt idx="1096">
                  <c:v>680.66169991188008</c:v>
                </c:pt>
                <c:pt idx="1097">
                  <c:v>678.27044780902054</c:v>
                </c:pt>
                <c:pt idx="1098">
                  <c:v>675.88320115356839</c:v>
                </c:pt>
                <c:pt idx="1099">
                  <c:v>673.49194905070897</c:v>
                </c:pt>
                <c:pt idx="1100">
                  <c:v>671.1047023952575</c:v>
                </c:pt>
                <c:pt idx="1101">
                  <c:v>668.71345029239853</c:v>
                </c:pt>
                <c:pt idx="1102">
                  <c:v>666.32620363694627</c:v>
                </c:pt>
                <c:pt idx="1103">
                  <c:v>663.93495153408651</c:v>
                </c:pt>
                <c:pt idx="1104">
                  <c:v>661.54770487863493</c:v>
                </c:pt>
                <c:pt idx="1105">
                  <c:v>659.15645277577448</c:v>
                </c:pt>
                <c:pt idx="1106">
                  <c:v>656.76920612032347</c:v>
                </c:pt>
                <c:pt idx="1107">
                  <c:v>654.37795401746348</c:v>
                </c:pt>
                <c:pt idx="1108">
                  <c:v>651.99070736201304</c:v>
                </c:pt>
                <c:pt idx="1109">
                  <c:v>649.59945525915805</c:v>
                </c:pt>
                <c:pt idx="1110">
                  <c:v>647.21220860369999</c:v>
                </c:pt>
                <c:pt idx="1111">
                  <c:v>644.82095650084113</c:v>
                </c:pt>
                <c:pt idx="1112">
                  <c:v>642.43370984538967</c:v>
                </c:pt>
                <c:pt idx="1113">
                  <c:v>640.04245774252797</c:v>
                </c:pt>
                <c:pt idx="1114">
                  <c:v>637.65521108707799</c:v>
                </c:pt>
                <c:pt idx="1115">
                  <c:v>635.26395898421799</c:v>
                </c:pt>
                <c:pt idx="1116">
                  <c:v>632.87270688135789</c:v>
                </c:pt>
                <c:pt idx="1117">
                  <c:v>630.48546022590722</c:v>
                </c:pt>
                <c:pt idx="1118">
                  <c:v>628.09420812304734</c:v>
                </c:pt>
                <c:pt idx="1119">
                  <c:v>625.70696146759803</c:v>
                </c:pt>
                <c:pt idx="1120">
                  <c:v>623.31570936473611</c:v>
                </c:pt>
                <c:pt idx="1121">
                  <c:v>620.92846270928442</c:v>
                </c:pt>
                <c:pt idx="1122">
                  <c:v>618.53721060642249</c:v>
                </c:pt>
                <c:pt idx="1123">
                  <c:v>616.1499639509733</c:v>
                </c:pt>
                <c:pt idx="1124">
                  <c:v>613.75871184811353</c:v>
                </c:pt>
                <c:pt idx="1125">
                  <c:v>611.37146519266207</c:v>
                </c:pt>
                <c:pt idx="1126">
                  <c:v>608.98021308980208</c:v>
                </c:pt>
                <c:pt idx="1127">
                  <c:v>606.59296643435039</c:v>
                </c:pt>
                <c:pt idx="1128">
                  <c:v>604.20171433149085</c:v>
                </c:pt>
                <c:pt idx="1129">
                  <c:v>601.8144676760395</c:v>
                </c:pt>
                <c:pt idx="1130">
                  <c:v>599.4232155731795</c:v>
                </c:pt>
                <c:pt idx="1131">
                  <c:v>597.03596891772793</c:v>
                </c:pt>
                <c:pt idx="1132">
                  <c:v>594.64471681486827</c:v>
                </c:pt>
                <c:pt idx="1133">
                  <c:v>592.25747015941681</c:v>
                </c:pt>
                <c:pt idx="1134">
                  <c:v>589.86621805655648</c:v>
                </c:pt>
                <c:pt idx="1135">
                  <c:v>587.47897140110854</c:v>
                </c:pt>
                <c:pt idx="1136">
                  <c:v>585.08771929824559</c:v>
                </c:pt>
                <c:pt idx="1137">
                  <c:v>582.70047264279845</c:v>
                </c:pt>
                <c:pt idx="1138">
                  <c:v>580.30922053993299</c:v>
                </c:pt>
                <c:pt idx="1139">
                  <c:v>577.92197388447892</c:v>
                </c:pt>
                <c:pt idx="1140">
                  <c:v>575.5307217816229</c:v>
                </c:pt>
                <c:pt idx="1141">
                  <c:v>573.13946967876313</c:v>
                </c:pt>
                <c:pt idx="1142">
                  <c:v>570.75222302330792</c:v>
                </c:pt>
                <c:pt idx="1143">
                  <c:v>568.36097092045179</c:v>
                </c:pt>
                <c:pt idx="1144">
                  <c:v>565.97372426500351</c:v>
                </c:pt>
                <c:pt idx="1145">
                  <c:v>563.58247216214352</c:v>
                </c:pt>
                <c:pt idx="1146">
                  <c:v>561.19522550668955</c:v>
                </c:pt>
                <c:pt idx="1147">
                  <c:v>558.80397340382922</c:v>
                </c:pt>
                <c:pt idx="1148">
                  <c:v>556.4167267483781</c:v>
                </c:pt>
                <c:pt idx="1149">
                  <c:v>554.0254746455181</c:v>
                </c:pt>
                <c:pt idx="1150">
                  <c:v>551.63822799006641</c:v>
                </c:pt>
                <c:pt idx="1151">
                  <c:v>549.24697588720642</c:v>
                </c:pt>
                <c:pt idx="1152">
                  <c:v>546.85972923175518</c:v>
                </c:pt>
                <c:pt idx="1153">
                  <c:v>544.46847712889553</c:v>
                </c:pt>
                <c:pt idx="1154">
                  <c:v>542.08123047344338</c:v>
                </c:pt>
                <c:pt idx="1155">
                  <c:v>539.68997837058942</c:v>
                </c:pt>
                <c:pt idx="1156">
                  <c:v>537.30273171513261</c:v>
                </c:pt>
                <c:pt idx="1157">
                  <c:v>534.91147961227261</c:v>
                </c:pt>
                <c:pt idx="1158">
                  <c:v>532.52423295682354</c:v>
                </c:pt>
                <c:pt idx="1159">
                  <c:v>530.13298085396139</c:v>
                </c:pt>
                <c:pt idx="1160">
                  <c:v>527.74573419851004</c:v>
                </c:pt>
                <c:pt idx="1161">
                  <c:v>525.35448209564947</c:v>
                </c:pt>
                <c:pt idx="1162">
                  <c:v>522.96723544019846</c:v>
                </c:pt>
                <c:pt idx="1163">
                  <c:v>520.57598333734325</c:v>
                </c:pt>
                <c:pt idx="1164">
                  <c:v>518.18473123448337</c:v>
                </c:pt>
                <c:pt idx="1165">
                  <c:v>515.7974845790327</c:v>
                </c:pt>
                <c:pt idx="1166">
                  <c:v>513.40623247616804</c:v>
                </c:pt>
                <c:pt idx="1167">
                  <c:v>511.01898582071732</c:v>
                </c:pt>
                <c:pt idx="1168">
                  <c:v>508.6277337178563</c:v>
                </c:pt>
                <c:pt idx="1169">
                  <c:v>506.24048706240484</c:v>
                </c:pt>
                <c:pt idx="1170">
                  <c:v>503.84923495954496</c:v>
                </c:pt>
                <c:pt idx="1171">
                  <c:v>501.46198830409355</c:v>
                </c:pt>
                <c:pt idx="1172">
                  <c:v>499.07073620123185</c:v>
                </c:pt>
                <c:pt idx="1173">
                  <c:v>496.68348954578221</c:v>
                </c:pt>
                <c:pt idx="1174">
                  <c:v>494.29223744291971</c:v>
                </c:pt>
                <c:pt idx="1175">
                  <c:v>491.90499078747069</c:v>
                </c:pt>
                <c:pt idx="1176">
                  <c:v>489.51373868461104</c:v>
                </c:pt>
                <c:pt idx="1177">
                  <c:v>487.12649202915975</c:v>
                </c:pt>
                <c:pt idx="1178">
                  <c:v>484.73523992629646</c:v>
                </c:pt>
                <c:pt idx="1179">
                  <c:v>482.34799327084932</c:v>
                </c:pt>
                <c:pt idx="1180">
                  <c:v>479.95674116798824</c:v>
                </c:pt>
                <c:pt idx="1181">
                  <c:v>477.56949451253701</c:v>
                </c:pt>
                <c:pt idx="1182">
                  <c:v>475.17824240967713</c:v>
                </c:pt>
                <c:pt idx="1183">
                  <c:v>472.79099575422362</c:v>
                </c:pt>
                <c:pt idx="1184">
                  <c:v>470.39974365136732</c:v>
                </c:pt>
                <c:pt idx="1185">
                  <c:v>468.01249699591443</c:v>
                </c:pt>
                <c:pt idx="1186">
                  <c:v>465.62124489305472</c:v>
                </c:pt>
                <c:pt idx="1187">
                  <c:v>463.23399823760099</c:v>
                </c:pt>
                <c:pt idx="1188">
                  <c:v>460.84274613474713</c:v>
                </c:pt>
                <c:pt idx="1189">
                  <c:v>458.45149403188333</c:v>
                </c:pt>
                <c:pt idx="1190">
                  <c:v>456.06424737643232</c:v>
                </c:pt>
                <c:pt idx="1191">
                  <c:v>453.67299527357204</c:v>
                </c:pt>
                <c:pt idx="1192">
                  <c:v>451.28574861812064</c:v>
                </c:pt>
                <c:pt idx="1193">
                  <c:v>448.89449651526076</c:v>
                </c:pt>
                <c:pt idx="1194">
                  <c:v>446.50724985980935</c:v>
                </c:pt>
                <c:pt idx="1195">
                  <c:v>444.11599775694924</c:v>
                </c:pt>
                <c:pt idx="1196">
                  <c:v>441.72875110149693</c:v>
                </c:pt>
                <c:pt idx="1197">
                  <c:v>439.33749899863813</c:v>
                </c:pt>
                <c:pt idx="1198">
                  <c:v>436.95025234318666</c:v>
                </c:pt>
                <c:pt idx="1199">
                  <c:v>434.55900024032701</c:v>
                </c:pt>
                <c:pt idx="1200">
                  <c:v>432.17175358487543</c:v>
                </c:pt>
                <c:pt idx="1201">
                  <c:v>429.78050148201356</c:v>
                </c:pt>
                <c:pt idx="1202">
                  <c:v>427.39325482656409</c:v>
                </c:pt>
                <c:pt idx="1203">
                  <c:v>425.00200272370432</c:v>
                </c:pt>
                <c:pt idx="1204">
                  <c:v>422.61475606825269</c:v>
                </c:pt>
                <c:pt idx="1205">
                  <c:v>420.22350396539099</c:v>
                </c:pt>
                <c:pt idx="1206">
                  <c:v>417.83625730994152</c:v>
                </c:pt>
                <c:pt idx="1207">
                  <c:v>415.44500520708164</c:v>
                </c:pt>
                <c:pt idx="1208">
                  <c:v>413.05775855162869</c:v>
                </c:pt>
                <c:pt idx="1209">
                  <c:v>410.66650644876893</c:v>
                </c:pt>
                <c:pt idx="1210">
                  <c:v>408.279259793319</c:v>
                </c:pt>
                <c:pt idx="1211">
                  <c:v>405.88800769045901</c:v>
                </c:pt>
                <c:pt idx="1212">
                  <c:v>403.49675558759583</c:v>
                </c:pt>
                <c:pt idx="1213">
                  <c:v>401.10950893214766</c:v>
                </c:pt>
                <c:pt idx="1214">
                  <c:v>398.71825682928699</c:v>
                </c:pt>
                <c:pt idx="1215">
                  <c:v>396.33101017383638</c:v>
                </c:pt>
                <c:pt idx="1216">
                  <c:v>393.93975807097416</c:v>
                </c:pt>
                <c:pt idx="1217">
                  <c:v>391.55251141552509</c:v>
                </c:pt>
                <c:pt idx="1218">
                  <c:v>389.16125931266521</c:v>
                </c:pt>
                <c:pt idx="1219">
                  <c:v>386.77401265721369</c:v>
                </c:pt>
                <c:pt idx="1220">
                  <c:v>384.38276055435432</c:v>
                </c:pt>
                <c:pt idx="1221">
                  <c:v>381.99551389890024</c:v>
                </c:pt>
                <c:pt idx="1222">
                  <c:v>379.60426179604474</c:v>
                </c:pt>
                <c:pt idx="1223">
                  <c:v>377.21701514058918</c:v>
                </c:pt>
                <c:pt idx="1224">
                  <c:v>374.82576303773232</c:v>
                </c:pt>
                <c:pt idx="1225">
                  <c:v>372.43851638227534</c:v>
                </c:pt>
                <c:pt idx="1226">
                  <c:v>370.04726427942205</c:v>
                </c:pt>
                <c:pt idx="1227">
                  <c:v>367.66001762397002</c:v>
                </c:pt>
                <c:pt idx="1228">
                  <c:v>365.26876552110866</c:v>
                </c:pt>
                <c:pt idx="1229">
                  <c:v>362.88151886565669</c:v>
                </c:pt>
                <c:pt idx="1230">
                  <c:v>360.49026676279669</c:v>
                </c:pt>
                <c:pt idx="1231">
                  <c:v>358.10302010734785</c:v>
                </c:pt>
                <c:pt idx="1232">
                  <c:v>355.71176800448609</c:v>
                </c:pt>
                <c:pt idx="1233">
                  <c:v>353.32452134903468</c:v>
                </c:pt>
                <c:pt idx="1234">
                  <c:v>350.93326924617116</c:v>
                </c:pt>
                <c:pt idx="1235">
                  <c:v>348.54201714331487</c:v>
                </c:pt>
                <c:pt idx="1236">
                  <c:v>346.15477048786408</c:v>
                </c:pt>
                <c:pt idx="1237">
                  <c:v>343.76351838500329</c:v>
                </c:pt>
                <c:pt idx="1238">
                  <c:v>341.37627172955217</c:v>
                </c:pt>
                <c:pt idx="1239">
                  <c:v>338.98501962669025</c:v>
                </c:pt>
                <c:pt idx="1240">
                  <c:v>336.59777297123878</c:v>
                </c:pt>
                <c:pt idx="1241">
                  <c:v>334.20652086837896</c:v>
                </c:pt>
                <c:pt idx="1242">
                  <c:v>331.81927421292954</c:v>
                </c:pt>
                <c:pt idx="1243">
                  <c:v>329.42802211006966</c:v>
                </c:pt>
                <c:pt idx="1244">
                  <c:v>327.04077545461826</c:v>
                </c:pt>
                <c:pt idx="1245">
                  <c:v>324.64952335176042</c:v>
                </c:pt>
                <c:pt idx="1246">
                  <c:v>322.26227669630708</c:v>
                </c:pt>
                <c:pt idx="1247">
                  <c:v>319.87102459344732</c:v>
                </c:pt>
                <c:pt idx="1248">
                  <c:v>317.48377793799273</c:v>
                </c:pt>
                <c:pt idx="1249">
                  <c:v>315.09252583513575</c:v>
                </c:pt>
                <c:pt idx="1250">
                  <c:v>312.70527917968423</c:v>
                </c:pt>
                <c:pt idx="1251">
                  <c:v>310.31402707682446</c:v>
                </c:pt>
                <c:pt idx="1252">
                  <c:v>307.92678042137169</c:v>
                </c:pt>
                <c:pt idx="1253">
                  <c:v>305.53552831851169</c:v>
                </c:pt>
                <c:pt idx="1254">
                  <c:v>303.14828166306484</c:v>
                </c:pt>
                <c:pt idx="1255">
                  <c:v>300.75702956020189</c:v>
                </c:pt>
                <c:pt idx="1256">
                  <c:v>298.36978290475287</c:v>
                </c:pt>
                <c:pt idx="1257">
                  <c:v>295.97853080188844</c:v>
                </c:pt>
                <c:pt idx="1258">
                  <c:v>293.59128414643914</c:v>
                </c:pt>
                <c:pt idx="1259">
                  <c:v>291.20003204357869</c:v>
                </c:pt>
                <c:pt idx="1260">
                  <c:v>288.80877994071869</c:v>
                </c:pt>
                <c:pt idx="1261">
                  <c:v>286.42153328526575</c:v>
                </c:pt>
                <c:pt idx="1262">
                  <c:v>284.03028118240832</c:v>
                </c:pt>
                <c:pt idx="1263">
                  <c:v>281.64303452695702</c:v>
                </c:pt>
                <c:pt idx="1264">
                  <c:v>279.25178242409675</c:v>
                </c:pt>
                <c:pt idx="1265">
                  <c:v>276.86453576864523</c:v>
                </c:pt>
                <c:pt idx="1266">
                  <c:v>274.47328366578546</c:v>
                </c:pt>
                <c:pt idx="1267">
                  <c:v>272.08603701033394</c:v>
                </c:pt>
                <c:pt idx="1268">
                  <c:v>269.69478490747395</c:v>
                </c:pt>
                <c:pt idx="1269">
                  <c:v>267.30753825202169</c:v>
                </c:pt>
                <c:pt idx="1270">
                  <c:v>264.91628614916283</c:v>
                </c:pt>
                <c:pt idx="1271">
                  <c:v>262.52903949371142</c:v>
                </c:pt>
                <c:pt idx="1272">
                  <c:v>260.13778739085342</c:v>
                </c:pt>
                <c:pt idx="1273">
                  <c:v>257.75054073540031</c:v>
                </c:pt>
                <c:pt idx="1274">
                  <c:v>255.35928863254023</c:v>
                </c:pt>
                <c:pt idx="1275">
                  <c:v>252.9720419770901</c:v>
                </c:pt>
                <c:pt idx="1276">
                  <c:v>250.58078987422894</c:v>
                </c:pt>
                <c:pt idx="1277">
                  <c:v>248.19354321877677</c:v>
                </c:pt>
                <c:pt idx="1278">
                  <c:v>245.80229111591839</c:v>
                </c:pt>
                <c:pt idx="1279">
                  <c:v>243.41504446046622</c:v>
                </c:pt>
                <c:pt idx="1280">
                  <c:v>241.02379235760711</c:v>
                </c:pt>
                <c:pt idx="1281">
                  <c:v>238.63654570215414</c:v>
                </c:pt>
                <c:pt idx="1282">
                  <c:v>236.24529359929426</c:v>
                </c:pt>
                <c:pt idx="1283">
                  <c:v>233.85404149643591</c:v>
                </c:pt>
                <c:pt idx="1284">
                  <c:v>231.46679484098451</c:v>
                </c:pt>
                <c:pt idx="1285">
                  <c:v>229.07554273812372</c:v>
                </c:pt>
                <c:pt idx="1286">
                  <c:v>226.68829608267427</c:v>
                </c:pt>
                <c:pt idx="1287">
                  <c:v>224.29704397981232</c:v>
                </c:pt>
                <c:pt idx="1288">
                  <c:v>221.90979732436034</c:v>
                </c:pt>
                <c:pt idx="1289">
                  <c:v>219.51854522149998</c:v>
                </c:pt>
                <c:pt idx="1290">
                  <c:v>217.13129856604982</c:v>
                </c:pt>
                <c:pt idx="1291">
                  <c:v>214.74004646318991</c:v>
                </c:pt>
                <c:pt idx="1292">
                  <c:v>212.35279980774021</c:v>
                </c:pt>
                <c:pt idx="1293">
                  <c:v>209.96154770487792</c:v>
                </c:pt>
                <c:pt idx="1294">
                  <c:v>207.57430104942722</c:v>
                </c:pt>
                <c:pt idx="1295">
                  <c:v>205.18304894656731</c:v>
                </c:pt>
                <c:pt idx="1296">
                  <c:v>202.79580229111437</c:v>
                </c:pt>
                <c:pt idx="1297">
                  <c:v>200.40455018825526</c:v>
                </c:pt>
                <c:pt idx="1298">
                  <c:v>198.01730353280459</c:v>
                </c:pt>
                <c:pt idx="1299">
                  <c:v>195.62605142994394</c:v>
                </c:pt>
                <c:pt idx="1300">
                  <c:v>193.2388047744933</c:v>
                </c:pt>
                <c:pt idx="1301">
                  <c:v>190.84755267163342</c:v>
                </c:pt>
                <c:pt idx="1302">
                  <c:v>188.46030601618207</c:v>
                </c:pt>
                <c:pt idx="1303">
                  <c:v>186.06905391332134</c:v>
                </c:pt>
                <c:pt idx="1304">
                  <c:v>183.68180725787084</c:v>
                </c:pt>
                <c:pt idx="1305">
                  <c:v>181.29055515501003</c:v>
                </c:pt>
                <c:pt idx="1306">
                  <c:v>178.90330849955939</c:v>
                </c:pt>
                <c:pt idx="1307">
                  <c:v>176.51205639670002</c:v>
                </c:pt>
                <c:pt idx="1308">
                  <c:v>174.12080429383877</c:v>
                </c:pt>
                <c:pt idx="1309">
                  <c:v>171.73355763838666</c:v>
                </c:pt>
                <c:pt idx="1310">
                  <c:v>169.34230553552831</c:v>
                </c:pt>
                <c:pt idx="1311">
                  <c:v>166.95505888007727</c:v>
                </c:pt>
                <c:pt idx="1312">
                  <c:v>164.563806777217</c:v>
                </c:pt>
                <c:pt idx="1313">
                  <c:v>162.17656012176406</c:v>
                </c:pt>
                <c:pt idx="1314">
                  <c:v>159.78530801890648</c:v>
                </c:pt>
                <c:pt idx="1315">
                  <c:v>157.39806136345447</c:v>
                </c:pt>
                <c:pt idx="1316">
                  <c:v>155.00680926059439</c:v>
                </c:pt>
                <c:pt idx="1317">
                  <c:v>152.61956260514069</c:v>
                </c:pt>
                <c:pt idx="1318">
                  <c:v>150.22831050228456</c:v>
                </c:pt>
                <c:pt idx="1319">
                  <c:v>147.84106384683162</c:v>
                </c:pt>
                <c:pt idx="1320">
                  <c:v>145.44981174397103</c:v>
                </c:pt>
                <c:pt idx="1321">
                  <c:v>143.06256508852039</c:v>
                </c:pt>
                <c:pt idx="1322">
                  <c:v>140.67131298566107</c:v>
                </c:pt>
                <c:pt idx="1323">
                  <c:v>138.28406633020907</c:v>
                </c:pt>
                <c:pt idx="1324">
                  <c:v>135.89281422734919</c:v>
                </c:pt>
                <c:pt idx="1325">
                  <c:v>133.50556757189688</c:v>
                </c:pt>
                <c:pt idx="1326">
                  <c:v>131.11431546903711</c:v>
                </c:pt>
                <c:pt idx="1327">
                  <c:v>128.72706881358647</c:v>
                </c:pt>
                <c:pt idx="1328">
                  <c:v>126.33581671072592</c:v>
                </c:pt>
                <c:pt idx="1329">
                  <c:v>123.94857005527552</c:v>
                </c:pt>
                <c:pt idx="1330">
                  <c:v>121.55731795241525</c:v>
                </c:pt>
                <c:pt idx="1331">
                  <c:v>119.16606584955538</c:v>
                </c:pt>
                <c:pt idx="1332">
                  <c:v>116.77881919410395</c:v>
                </c:pt>
                <c:pt idx="1333">
                  <c:v>114.38756709124409</c:v>
                </c:pt>
                <c:pt idx="1334">
                  <c:v>112.00032043579267</c:v>
                </c:pt>
                <c:pt idx="1335">
                  <c:v>109.60906833293227</c:v>
                </c:pt>
                <c:pt idx="1336">
                  <c:v>107.22182167748115</c:v>
                </c:pt>
                <c:pt idx="1337">
                  <c:v>104.83056957462148</c:v>
                </c:pt>
                <c:pt idx="1338">
                  <c:v>102.44332291917046</c:v>
                </c:pt>
                <c:pt idx="1339">
                  <c:v>100.05207081630935</c:v>
                </c:pt>
                <c:pt idx="1340">
                  <c:v>97.664824160858757</c:v>
                </c:pt>
                <c:pt idx="1341">
                  <c:v>95.273572057998209</c:v>
                </c:pt>
                <c:pt idx="1342">
                  <c:v>92.886325402547456</c:v>
                </c:pt>
                <c:pt idx="1343">
                  <c:v>90.495073299687576</c:v>
                </c:pt>
                <c:pt idx="1344">
                  <c:v>88.107826644236226</c:v>
                </c:pt>
                <c:pt idx="1345">
                  <c:v>85.716574541376744</c:v>
                </c:pt>
                <c:pt idx="1346">
                  <c:v>83.329327885924428</c:v>
                </c:pt>
                <c:pt idx="1347">
                  <c:v>80.938075783064889</c:v>
                </c:pt>
                <c:pt idx="1348">
                  <c:v>78.550829127613554</c:v>
                </c:pt>
                <c:pt idx="1349">
                  <c:v>76.159577024753006</c:v>
                </c:pt>
                <c:pt idx="1350">
                  <c:v>73.772330369302253</c:v>
                </c:pt>
                <c:pt idx="1351">
                  <c:v>71.381078266442358</c:v>
                </c:pt>
                <c:pt idx="1352">
                  <c:v>68.993831610990938</c:v>
                </c:pt>
                <c:pt idx="1353">
                  <c:v>66.602579508131058</c:v>
                </c:pt>
                <c:pt idx="1354">
                  <c:v>64.211327405271646</c:v>
                </c:pt>
                <c:pt idx="1355">
                  <c:v>61.82408074981975</c:v>
                </c:pt>
                <c:pt idx="1356">
                  <c:v>59.448850436593766</c:v>
                </c:pt>
                <c:pt idx="1357">
                  <c:v>57.117680044861004</c:v>
                </c:pt>
                <c:pt idx="1358">
                  <c:v>54.834575022030009</c:v>
                </c:pt>
                <c:pt idx="1359">
                  <c:v>52.595529920692137</c:v>
                </c:pt>
                <c:pt idx="1360">
                  <c:v>50.404550188256025</c:v>
                </c:pt>
                <c:pt idx="1361">
                  <c:v>48.261635824721935</c:v>
                </c:pt>
                <c:pt idx="1362">
                  <c:v>46.162781382680443</c:v>
                </c:pt>
                <c:pt idx="1363">
                  <c:v>44.111992309540973</c:v>
                </c:pt>
                <c:pt idx="1364">
                  <c:v>42.109268605303015</c:v>
                </c:pt>
                <c:pt idx="1365">
                  <c:v>40.150604822558677</c:v>
                </c:pt>
                <c:pt idx="1366">
                  <c:v>38.24000640871585</c:v>
                </c:pt>
                <c:pt idx="1367">
                  <c:v>36.373467916365975</c:v>
                </c:pt>
                <c:pt idx="1368">
                  <c:v>34.554994792918244</c:v>
                </c:pt>
                <c:pt idx="1369">
                  <c:v>32.784587038372145</c:v>
                </c:pt>
                <c:pt idx="1370">
                  <c:v>31.062244652727525</c:v>
                </c:pt>
                <c:pt idx="1371">
                  <c:v>29.383962188576461</c:v>
                </c:pt>
                <c:pt idx="1372">
                  <c:v>27.749739645918304</c:v>
                </c:pt>
                <c:pt idx="1373">
                  <c:v>26.167587919570614</c:v>
                </c:pt>
                <c:pt idx="1374">
                  <c:v>24.625490667307528</c:v>
                </c:pt>
                <c:pt idx="1375">
                  <c:v>23.135464231354639</c:v>
                </c:pt>
                <c:pt idx="1376">
                  <c:v>21.689497716894991</c:v>
                </c:pt>
                <c:pt idx="1377">
                  <c:v>20.291596571336836</c:v>
                </c:pt>
                <c:pt idx="1378">
                  <c:v>18.941760794680764</c:v>
                </c:pt>
                <c:pt idx="1379">
                  <c:v>17.635984939517744</c:v>
                </c:pt>
                <c:pt idx="1380">
                  <c:v>16.374269005847953</c:v>
                </c:pt>
                <c:pt idx="1381">
                  <c:v>15.16462388848835</c:v>
                </c:pt>
                <c:pt idx="1382">
                  <c:v>13.999038692621976</c:v>
                </c:pt>
                <c:pt idx="1383">
                  <c:v>12.877513418248824</c:v>
                </c:pt>
                <c:pt idx="1384">
                  <c:v>11.808058960185848</c:v>
                </c:pt>
                <c:pt idx="1385">
                  <c:v>10.782664423616117</c:v>
                </c:pt>
                <c:pt idx="1386">
                  <c:v>9.8013298085396148</c:v>
                </c:pt>
                <c:pt idx="1387">
                  <c:v>8.8680605623648177</c:v>
                </c:pt>
                <c:pt idx="1388">
                  <c:v>7.9828566850917424</c:v>
                </c:pt>
                <c:pt idx="1389">
                  <c:v>7.1457181767203375</c:v>
                </c:pt>
                <c:pt idx="1390">
                  <c:v>6.3526395898421884</c:v>
                </c:pt>
                <c:pt idx="1391">
                  <c:v>5.6036209244572612</c:v>
                </c:pt>
                <c:pt idx="1392">
                  <c:v>4.9066730753825656</c:v>
                </c:pt>
                <c:pt idx="1393">
                  <c:v>4.2537851478010085</c:v>
                </c:pt>
                <c:pt idx="1394">
                  <c:v>3.6449571417127458</c:v>
                </c:pt>
                <c:pt idx="1395">
                  <c:v>3.0881999519346448</c:v>
                </c:pt>
                <c:pt idx="1396">
                  <c:v>2.5755026836497472</c:v>
                </c:pt>
                <c:pt idx="1397">
                  <c:v>2.1068653368581103</c:v>
                </c:pt>
                <c:pt idx="1398">
                  <c:v>1.6862933589681959</c:v>
                </c:pt>
                <c:pt idx="1399">
                  <c:v>1.3137867499799718</c:v>
                </c:pt>
                <c:pt idx="1400">
                  <c:v>0.98934550989345449</c:v>
                </c:pt>
                <c:pt idx="1401">
                  <c:v>0.70896419130016819</c:v>
                </c:pt>
                <c:pt idx="1402">
                  <c:v>0.47264279420011218</c:v>
                </c:pt>
                <c:pt idx="1403">
                  <c:v>0.28839221341023791</c:v>
                </c:pt>
                <c:pt idx="1404">
                  <c:v>0.14820155411359448</c:v>
                </c:pt>
                <c:pt idx="1405">
                  <c:v>5.2070816310181893E-2</c:v>
                </c:pt>
                <c:pt idx="1406">
                  <c:v>8.0108948169511293E-3</c:v>
                </c:pt>
                <c:pt idx="1407">
                  <c:v>0</c:v>
                </c:pt>
              </c:numCache>
            </c:numRef>
          </c:yVal>
          <c:smooth val="1"/>
        </c:ser>
        <c:axId val="53765248"/>
        <c:axId val="53767168"/>
      </c:scatterChart>
      <c:valAx>
        <c:axId val="53765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</c:title>
        <c:numFmt formatCode="0.00" sourceLinked="1"/>
        <c:tickLblPos val="nextTo"/>
        <c:crossAx val="53767168"/>
        <c:crosses val="autoZero"/>
        <c:crossBetween val="midCat"/>
      </c:valAx>
      <c:valAx>
        <c:axId val="53767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Dipole</a:t>
                </a:r>
                <a:r>
                  <a:rPr lang="en-US" baseline="0"/>
                  <a:t> current (A)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3765248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v>Dipole current ramp</c:v>
          </c:tx>
          <c:marker>
            <c:symbol val="none"/>
          </c:marker>
          <c:xVal>
            <c:numRef>
              <c:f>Sheet1!$A$2:$A$68</c:f>
              <c:numCache>
                <c:formatCode>0.00</c:formatCode>
                <c:ptCount val="67"/>
                <c:pt idx="0">
                  <c:v>0</c:v>
                </c:pt>
                <c:pt idx="1">
                  <c:v>0.68266666666666653</c:v>
                </c:pt>
                <c:pt idx="2">
                  <c:v>1.3653333333333333</c:v>
                </c:pt>
                <c:pt idx="3">
                  <c:v>2.048</c:v>
                </c:pt>
                <c:pt idx="4">
                  <c:v>2.7306666666666666</c:v>
                </c:pt>
                <c:pt idx="5">
                  <c:v>3.4133333333333336</c:v>
                </c:pt>
                <c:pt idx="6">
                  <c:v>4.0960000000000001</c:v>
                </c:pt>
                <c:pt idx="7">
                  <c:v>4.7786666666666724</c:v>
                </c:pt>
                <c:pt idx="8">
                  <c:v>5.4613333333333607</c:v>
                </c:pt>
                <c:pt idx="9">
                  <c:v>6.1439999999999975</c:v>
                </c:pt>
                <c:pt idx="10">
                  <c:v>6.8266666666666671</c:v>
                </c:pt>
                <c:pt idx="11">
                  <c:v>7.5093333333333607</c:v>
                </c:pt>
                <c:pt idx="12">
                  <c:v>8.1920000000000002</c:v>
                </c:pt>
                <c:pt idx="13">
                  <c:v>8.8746666666667178</c:v>
                </c:pt>
                <c:pt idx="14">
                  <c:v>9.5573333333333341</c:v>
                </c:pt>
                <c:pt idx="15">
                  <c:v>10.239999999999998</c:v>
                </c:pt>
                <c:pt idx="16">
                  <c:v>10.922666666666725</c:v>
                </c:pt>
                <c:pt idx="17">
                  <c:v>11.605333333333334</c:v>
                </c:pt>
                <c:pt idx="18">
                  <c:v>12.287999999999998</c:v>
                </c:pt>
                <c:pt idx="19">
                  <c:v>12.970666666666725</c:v>
                </c:pt>
                <c:pt idx="20">
                  <c:v>13.653333333333334</c:v>
                </c:pt>
                <c:pt idx="21">
                  <c:v>14.336</c:v>
                </c:pt>
                <c:pt idx="22">
                  <c:v>15.018666666666666</c:v>
                </c:pt>
                <c:pt idx="23">
                  <c:v>15.701333333333331</c:v>
                </c:pt>
                <c:pt idx="24">
                  <c:v>16.384</c:v>
                </c:pt>
                <c:pt idx="25">
                  <c:v>17.066666666666666</c:v>
                </c:pt>
                <c:pt idx="26">
                  <c:v>17.749333333333109</c:v>
                </c:pt>
                <c:pt idx="27">
                  <c:v>18.431999999999999</c:v>
                </c:pt>
                <c:pt idx="28">
                  <c:v>19.114666666666775</c:v>
                </c:pt>
                <c:pt idx="29">
                  <c:v>19.79733333333315</c:v>
                </c:pt>
                <c:pt idx="30">
                  <c:v>20.479999999999986</c:v>
                </c:pt>
                <c:pt idx="31">
                  <c:v>21.162666666666667</c:v>
                </c:pt>
                <c:pt idx="32">
                  <c:v>21.845333333333109</c:v>
                </c:pt>
                <c:pt idx="33">
                  <c:v>22.527999999999999</c:v>
                </c:pt>
                <c:pt idx="34">
                  <c:v>23.210666666666668</c:v>
                </c:pt>
                <c:pt idx="35">
                  <c:v>23.89333333333315</c:v>
                </c:pt>
                <c:pt idx="36">
                  <c:v>24.576000000000001</c:v>
                </c:pt>
                <c:pt idx="37">
                  <c:v>25.258666666666667</c:v>
                </c:pt>
                <c:pt idx="38">
                  <c:v>25.941333333333109</c:v>
                </c:pt>
                <c:pt idx="39">
                  <c:v>26.623999999999999</c:v>
                </c:pt>
                <c:pt idx="40">
                  <c:v>27.306666666666668</c:v>
                </c:pt>
                <c:pt idx="41">
                  <c:v>27.989333333333075</c:v>
                </c:pt>
                <c:pt idx="42">
                  <c:v>28.672000000000001</c:v>
                </c:pt>
                <c:pt idx="43">
                  <c:v>29.354666666666695</c:v>
                </c:pt>
                <c:pt idx="44">
                  <c:v>30.037333333333201</c:v>
                </c:pt>
                <c:pt idx="45">
                  <c:v>30.72</c:v>
                </c:pt>
                <c:pt idx="46">
                  <c:v>31.402666666666629</c:v>
                </c:pt>
                <c:pt idx="47">
                  <c:v>32.085333333333331</c:v>
                </c:pt>
                <c:pt idx="48">
                  <c:v>32.768000000000178</c:v>
                </c:pt>
                <c:pt idx="49">
                  <c:v>33.45066666666613</c:v>
                </c:pt>
                <c:pt idx="50">
                  <c:v>34.133333333333333</c:v>
                </c:pt>
                <c:pt idx="51">
                  <c:v>34.815999999999995</c:v>
                </c:pt>
                <c:pt idx="52">
                  <c:v>35.498666666666352</c:v>
                </c:pt>
                <c:pt idx="53">
                  <c:v>36.181333333333335</c:v>
                </c:pt>
                <c:pt idx="54">
                  <c:v>36.864000000000004</c:v>
                </c:pt>
                <c:pt idx="55">
                  <c:v>37.546666666666212</c:v>
                </c:pt>
                <c:pt idx="56">
                  <c:v>38.229333333333521</c:v>
                </c:pt>
                <c:pt idx="57">
                  <c:v>38.911999999999999</c:v>
                </c:pt>
                <c:pt idx="58">
                  <c:v>39.594666666666249</c:v>
                </c:pt>
                <c:pt idx="59">
                  <c:v>40.277333333333331</c:v>
                </c:pt>
                <c:pt idx="60">
                  <c:v>40.96</c:v>
                </c:pt>
                <c:pt idx="61">
                  <c:v>41.642666666666308</c:v>
                </c:pt>
                <c:pt idx="62">
                  <c:v>42.325333333333333</c:v>
                </c:pt>
                <c:pt idx="63">
                  <c:v>43.008000000000003</c:v>
                </c:pt>
                <c:pt idx="64">
                  <c:v>43.690666666666353</c:v>
                </c:pt>
                <c:pt idx="65">
                  <c:v>44.373333333333335</c:v>
                </c:pt>
                <c:pt idx="66">
                  <c:v>45.056000000000004</c:v>
                </c:pt>
              </c:numCache>
            </c:numRef>
          </c:xVal>
          <c:yVal>
            <c:numRef>
              <c:f>Sheet1!$B$2:$B$68</c:f>
              <c:numCache>
                <c:formatCode>General</c:formatCode>
                <c:ptCount val="67"/>
                <c:pt idx="0">
                  <c:v>0</c:v>
                </c:pt>
                <c:pt idx="1">
                  <c:v>0.17623968597292453</c:v>
                </c:pt>
                <c:pt idx="2">
                  <c:v>0.7009532964832208</c:v>
                </c:pt>
                <c:pt idx="3">
                  <c:v>1.5741408315308889</c:v>
                </c:pt>
                <c:pt idx="4">
                  <c:v>2.7958022911159182</c:v>
                </c:pt>
                <c:pt idx="5">
                  <c:v>4.1937034366738803</c:v>
                </c:pt>
                <c:pt idx="6">
                  <c:v>5.5475446607386045</c:v>
                </c:pt>
                <c:pt idx="7">
                  <c:v>6.8533205159016424</c:v>
                </c:pt>
                <c:pt idx="8">
                  <c:v>8.1110310021629406</c:v>
                </c:pt>
                <c:pt idx="9">
                  <c:v>9.324681566931023</c:v>
                </c:pt>
                <c:pt idx="10">
                  <c:v>10.490266762797399</c:v>
                </c:pt>
                <c:pt idx="11">
                  <c:v>11.611792037170551</c:v>
                </c:pt>
                <c:pt idx="12">
                  <c:v>12.681246495233513</c:v>
                </c:pt>
                <c:pt idx="13">
                  <c:v>13.710646479211727</c:v>
                </c:pt>
                <c:pt idx="14">
                  <c:v>14.687975646879748</c:v>
                </c:pt>
                <c:pt idx="15">
                  <c:v>15.621244893054548</c:v>
                </c:pt>
                <c:pt idx="16">
                  <c:v>16.50644877032752</c:v>
                </c:pt>
                <c:pt idx="17">
                  <c:v>17.347592726107504</c:v>
                </c:pt>
                <c:pt idx="18">
                  <c:v>18.14067131298566</c:v>
                </c:pt>
                <c:pt idx="19">
                  <c:v>18.885684530961889</c:v>
                </c:pt>
                <c:pt idx="20">
                  <c:v>19.586637827445209</c:v>
                </c:pt>
                <c:pt idx="21">
                  <c:v>20.239525755026836</c:v>
                </c:pt>
                <c:pt idx="22">
                  <c:v>20.848353761115117</c:v>
                </c:pt>
                <c:pt idx="23">
                  <c:v>21.409116398301585</c:v>
                </c:pt>
                <c:pt idx="24">
                  <c:v>21.921813666586555</c:v>
                </c:pt>
                <c:pt idx="25">
                  <c:v>22.386445565969606</c:v>
                </c:pt>
                <c:pt idx="26">
                  <c:v>22.807017543859647</c:v>
                </c:pt>
                <c:pt idx="27">
                  <c:v>23.183529600256289</c:v>
                </c:pt>
                <c:pt idx="28">
                  <c:v>23.507970840342864</c:v>
                </c:pt>
                <c:pt idx="29">
                  <c:v>23.788352158936089</c:v>
                </c:pt>
                <c:pt idx="30">
                  <c:v>24.024673556036209</c:v>
                </c:pt>
                <c:pt idx="31">
                  <c:v>24.212929584234526</c:v>
                </c:pt>
                <c:pt idx="32">
                  <c:v>24.353120243531077</c:v>
                </c:pt>
                <c:pt idx="33">
                  <c:v>24.445245533925902</c:v>
                </c:pt>
                <c:pt idx="34">
                  <c:v>24.493310902827712</c:v>
                </c:pt>
                <c:pt idx="35">
                  <c:v>24.501321797644795</c:v>
                </c:pt>
                <c:pt idx="36">
                  <c:v>24.529359929504125</c:v>
                </c:pt>
                <c:pt idx="37">
                  <c:v>24.593447088039689</c:v>
                </c:pt>
                <c:pt idx="38">
                  <c:v>24.693583273251623</c:v>
                </c:pt>
                <c:pt idx="39">
                  <c:v>24.829768485139788</c:v>
                </c:pt>
                <c:pt idx="40">
                  <c:v>24.997997276295759</c:v>
                </c:pt>
                <c:pt idx="41">
                  <c:v>25.202275094128012</c:v>
                </c:pt>
                <c:pt idx="42">
                  <c:v>25.438596491228029</c:v>
                </c:pt>
                <c:pt idx="43">
                  <c:v>25.714972362412997</c:v>
                </c:pt>
                <c:pt idx="44">
                  <c:v>26.023391812865487</c:v>
                </c:pt>
                <c:pt idx="45">
                  <c:v>26.36786028999439</c:v>
                </c:pt>
                <c:pt idx="46">
                  <c:v>26.744372346391089</c:v>
                </c:pt>
                <c:pt idx="47">
                  <c:v>27.156933429464175</c:v>
                </c:pt>
                <c:pt idx="48">
                  <c:v>27.605543539213183</c:v>
                </c:pt>
                <c:pt idx="49">
                  <c:v>28.090202675638789</c:v>
                </c:pt>
                <c:pt idx="50">
                  <c:v>28.61091083874069</c:v>
                </c:pt>
                <c:pt idx="51">
                  <c:v>29.163662581110195</c:v>
                </c:pt>
                <c:pt idx="52">
                  <c:v>29.752463350156212</c:v>
                </c:pt>
                <c:pt idx="53">
                  <c:v>30.373307698469919</c:v>
                </c:pt>
                <c:pt idx="54">
                  <c:v>31.034206520868381</c:v>
                </c:pt>
                <c:pt idx="55">
                  <c:v>31.727148922534646</c:v>
                </c:pt>
                <c:pt idx="56">
                  <c:v>32.452134903468718</c:v>
                </c:pt>
                <c:pt idx="57">
                  <c:v>33.217175358487552</c:v>
                </c:pt>
                <c:pt idx="58">
                  <c:v>34.014259392774171</c:v>
                </c:pt>
                <c:pt idx="59">
                  <c:v>34.847392453736767</c:v>
                </c:pt>
                <c:pt idx="60">
                  <c:v>35.716574541376254</c:v>
                </c:pt>
                <c:pt idx="61">
                  <c:v>36.617800208283079</c:v>
                </c:pt>
                <c:pt idx="62">
                  <c:v>37.559080349275014</c:v>
                </c:pt>
                <c:pt idx="63">
                  <c:v>38.528398622126375</c:v>
                </c:pt>
                <c:pt idx="64">
                  <c:v>39.537771369061922</c:v>
                </c:pt>
                <c:pt idx="65">
                  <c:v>40.57918769526529</c:v>
                </c:pt>
                <c:pt idx="66">
                  <c:v>41.656653048145472</c:v>
                </c:pt>
              </c:numCache>
            </c:numRef>
          </c:yVal>
          <c:smooth val="1"/>
        </c:ser>
        <c:axId val="54640640"/>
        <c:axId val="54642560"/>
      </c:scatterChart>
      <c:valAx>
        <c:axId val="54640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(ms)</a:t>
                </a:r>
                <a:endParaRPr lang="en-US"/>
              </a:p>
            </c:rich>
          </c:tx>
          <c:layout/>
        </c:title>
        <c:numFmt formatCode="0.00" sourceLinked="1"/>
        <c:tickLblPos val="nextTo"/>
        <c:crossAx val="54642560"/>
        <c:crosses val="autoZero"/>
        <c:crossBetween val="midCat"/>
      </c:valAx>
      <c:valAx>
        <c:axId val="54642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Dipole</a:t>
                </a:r>
                <a:r>
                  <a:rPr lang="en-US" baseline="0"/>
                  <a:t> current (A)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4640640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Dipole</a:t>
            </a:r>
            <a:r>
              <a:rPr lang="en-US" baseline="0"/>
              <a:t> current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data1</c:v>
          </c:tx>
          <c:marker>
            <c:symbol val="none"/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0</c:v>
                </c:pt>
                <c:pt idx="1">
                  <c:v>0.68266666666666653</c:v>
                </c:pt>
                <c:pt idx="2">
                  <c:v>1.3653333333333333</c:v>
                </c:pt>
                <c:pt idx="3">
                  <c:v>2.048</c:v>
                </c:pt>
                <c:pt idx="4">
                  <c:v>2.7306666666666666</c:v>
                </c:pt>
                <c:pt idx="5">
                  <c:v>3.4133333333333336</c:v>
                </c:pt>
                <c:pt idx="6">
                  <c:v>4.0960000000000001</c:v>
                </c:pt>
                <c:pt idx="7">
                  <c:v>4.7786666666666724</c:v>
                </c:pt>
                <c:pt idx="8">
                  <c:v>5.4613333333333482</c:v>
                </c:pt>
                <c:pt idx="9">
                  <c:v>6.1439999999999975</c:v>
                </c:pt>
                <c:pt idx="10">
                  <c:v>6.8266666666666671</c:v>
                </c:pt>
                <c:pt idx="11">
                  <c:v>7.5093333333333483</c:v>
                </c:pt>
                <c:pt idx="12">
                  <c:v>8.1920000000000002</c:v>
                </c:pt>
                <c:pt idx="13">
                  <c:v>8.8746666666666894</c:v>
                </c:pt>
                <c:pt idx="14">
                  <c:v>9.5573333333333341</c:v>
                </c:pt>
                <c:pt idx="15">
                  <c:v>10.24</c:v>
                </c:pt>
                <c:pt idx="16">
                  <c:v>10.922666666666695</c:v>
                </c:pt>
                <c:pt idx="17">
                  <c:v>11.605333333333334</c:v>
                </c:pt>
                <c:pt idx="18">
                  <c:v>12.288</c:v>
                </c:pt>
                <c:pt idx="19">
                  <c:v>12.970666666666695</c:v>
                </c:pt>
                <c:pt idx="20">
                  <c:v>13.653333333333334</c:v>
                </c:pt>
                <c:pt idx="21">
                  <c:v>14.336</c:v>
                </c:pt>
                <c:pt idx="22">
                  <c:v>15.018666666666666</c:v>
                </c:pt>
                <c:pt idx="23">
                  <c:v>15.701333333333331</c:v>
                </c:pt>
                <c:pt idx="24">
                  <c:v>16.384</c:v>
                </c:pt>
                <c:pt idx="25">
                  <c:v>17.066666666666666</c:v>
                </c:pt>
                <c:pt idx="26">
                  <c:v>17.749333333333222</c:v>
                </c:pt>
                <c:pt idx="27">
                  <c:v>18.431999999999999</c:v>
                </c:pt>
                <c:pt idx="28">
                  <c:v>19.114666666666722</c:v>
                </c:pt>
                <c:pt idx="29">
                  <c:v>19.797333333333242</c:v>
                </c:pt>
                <c:pt idx="30">
                  <c:v>20.479999999999986</c:v>
                </c:pt>
                <c:pt idx="31">
                  <c:v>21.162666666666667</c:v>
                </c:pt>
                <c:pt idx="32">
                  <c:v>21.845333333333222</c:v>
                </c:pt>
                <c:pt idx="33">
                  <c:v>22.527999999999999</c:v>
                </c:pt>
                <c:pt idx="34">
                  <c:v>23.210666666666668</c:v>
                </c:pt>
                <c:pt idx="35">
                  <c:v>23.893333333333242</c:v>
                </c:pt>
                <c:pt idx="36">
                  <c:v>24.576000000000001</c:v>
                </c:pt>
                <c:pt idx="37">
                  <c:v>25.258666666666667</c:v>
                </c:pt>
                <c:pt idx="38">
                  <c:v>25.941333333333223</c:v>
                </c:pt>
                <c:pt idx="39">
                  <c:v>26.623999999999999</c:v>
                </c:pt>
                <c:pt idx="40">
                  <c:v>27.306666666666668</c:v>
                </c:pt>
                <c:pt idx="41">
                  <c:v>27.9893333333332</c:v>
                </c:pt>
                <c:pt idx="42">
                  <c:v>28.672000000000001</c:v>
                </c:pt>
                <c:pt idx="43">
                  <c:v>29.354666666666695</c:v>
                </c:pt>
                <c:pt idx="44">
                  <c:v>30.037333333333272</c:v>
                </c:pt>
                <c:pt idx="45">
                  <c:v>30.72</c:v>
                </c:pt>
                <c:pt idx="46">
                  <c:v>31.402666666666629</c:v>
                </c:pt>
                <c:pt idx="47">
                  <c:v>32.085333333333331</c:v>
                </c:pt>
                <c:pt idx="48">
                  <c:v>32.768000000000086</c:v>
                </c:pt>
                <c:pt idx="49">
                  <c:v>33.450666666666393</c:v>
                </c:pt>
                <c:pt idx="50">
                  <c:v>34.133333333333333</c:v>
                </c:pt>
                <c:pt idx="51">
                  <c:v>34.816000000000003</c:v>
                </c:pt>
                <c:pt idx="52">
                  <c:v>35.498666666666509</c:v>
                </c:pt>
                <c:pt idx="53">
                  <c:v>36.181333333333335</c:v>
                </c:pt>
                <c:pt idx="54">
                  <c:v>36.864000000000004</c:v>
                </c:pt>
                <c:pt idx="55">
                  <c:v>37.546666666666432</c:v>
                </c:pt>
                <c:pt idx="56">
                  <c:v>38.229333333333429</c:v>
                </c:pt>
                <c:pt idx="57">
                  <c:v>38.911999999999999</c:v>
                </c:pt>
                <c:pt idx="58">
                  <c:v>39.594666666666463</c:v>
                </c:pt>
                <c:pt idx="59">
                  <c:v>40.277333333333331</c:v>
                </c:pt>
                <c:pt idx="60">
                  <c:v>40.96</c:v>
                </c:pt>
                <c:pt idx="61">
                  <c:v>41.642666666666486</c:v>
                </c:pt>
                <c:pt idx="62">
                  <c:v>42.325333333333333</c:v>
                </c:pt>
                <c:pt idx="63">
                  <c:v>43.008000000000003</c:v>
                </c:pt>
                <c:pt idx="64">
                  <c:v>43.690666666666509</c:v>
                </c:pt>
                <c:pt idx="65">
                  <c:v>44.373333333333335</c:v>
                </c:pt>
                <c:pt idx="66">
                  <c:v>45.056000000000004</c:v>
                </c:pt>
                <c:pt idx="67">
                  <c:v>45.738666666666518</c:v>
                </c:pt>
                <c:pt idx="68">
                  <c:v>46.421333333333337</c:v>
                </c:pt>
                <c:pt idx="69">
                  <c:v>47.104000000000006</c:v>
                </c:pt>
                <c:pt idx="70">
                  <c:v>47.786666666666463</c:v>
                </c:pt>
                <c:pt idx="71">
                  <c:v>48.469333333333331</c:v>
                </c:pt>
                <c:pt idx="72">
                  <c:v>49.152000000000001</c:v>
                </c:pt>
                <c:pt idx="73">
                  <c:v>49.834666666666408</c:v>
                </c:pt>
                <c:pt idx="74">
                  <c:v>50.517333333333326</c:v>
                </c:pt>
              </c:numCache>
            </c:numRef>
          </c:xVal>
          <c:yVal>
            <c:numRef>
              <c:f>Sheet1!$B$2:$B$76</c:f>
              <c:numCache>
                <c:formatCode>General</c:formatCode>
                <c:ptCount val="75"/>
                <c:pt idx="0">
                  <c:v>0</c:v>
                </c:pt>
                <c:pt idx="1">
                  <c:v>6.8092605944084145E-2</c:v>
                </c:pt>
                <c:pt idx="2">
                  <c:v>0.15621244893054595</c:v>
                </c:pt>
                <c:pt idx="3">
                  <c:v>0.28038131859328685</c:v>
                </c:pt>
                <c:pt idx="4">
                  <c:v>0.43659376752383305</c:v>
                </c:pt>
                <c:pt idx="5">
                  <c:v>0.62885524313065899</c:v>
                </c:pt>
                <c:pt idx="6">
                  <c:v>0.85716574541376267</c:v>
                </c:pt>
                <c:pt idx="7">
                  <c:v>1.117519826964672</c:v>
                </c:pt>
                <c:pt idx="8">
                  <c:v>1.4139229351918599</c:v>
                </c:pt>
                <c:pt idx="9">
                  <c:v>1.74637507009533</c:v>
                </c:pt>
                <c:pt idx="10">
                  <c:v>2.114876231675078</c:v>
                </c:pt>
                <c:pt idx="11">
                  <c:v>2.5154209725226306</c:v>
                </c:pt>
                <c:pt idx="12">
                  <c:v>2.9520147400464642</c:v>
                </c:pt>
                <c:pt idx="13">
                  <c:v>3.4246575342465753</c:v>
                </c:pt>
                <c:pt idx="14">
                  <c:v>3.9333493551229672</c:v>
                </c:pt>
                <c:pt idx="15">
                  <c:v>4.474084755267163</c:v>
                </c:pt>
                <c:pt idx="16">
                  <c:v>5.0508691820876548</c:v>
                </c:pt>
                <c:pt idx="17">
                  <c:v>5.6637026355843973</c:v>
                </c:pt>
                <c:pt idx="18">
                  <c:v>6.3085796683489397</c:v>
                </c:pt>
                <c:pt idx="19">
                  <c:v>6.9895057277897941</c:v>
                </c:pt>
                <c:pt idx="20">
                  <c:v>7.7064808139069045</c:v>
                </c:pt>
                <c:pt idx="21">
                  <c:v>8.4595049267003493</c:v>
                </c:pt>
                <c:pt idx="22">
                  <c:v>9.2445726187615129</c:v>
                </c:pt>
                <c:pt idx="23">
                  <c:v>10.065689337499046</c:v>
                </c:pt>
                <c:pt idx="24">
                  <c:v>10.922855082912761</c:v>
                </c:pt>
                <c:pt idx="25">
                  <c:v>11.812064407594329</c:v>
                </c:pt>
                <c:pt idx="26">
                  <c:v>12.741328206360626</c:v>
                </c:pt>
                <c:pt idx="27">
                  <c:v>13.702635584394777</c:v>
                </c:pt>
                <c:pt idx="28">
                  <c:v>14.695986541696724</c:v>
                </c:pt>
                <c:pt idx="29">
                  <c:v>15.729391973083393</c:v>
                </c:pt>
                <c:pt idx="30">
                  <c:v>16.794840983737839</c:v>
                </c:pt>
                <c:pt idx="31">
                  <c:v>17.896339021068652</c:v>
                </c:pt>
                <c:pt idx="32">
                  <c:v>19.029880637667226</c:v>
                </c:pt>
                <c:pt idx="33">
                  <c:v>20.203476728350555</c:v>
                </c:pt>
                <c:pt idx="34">
                  <c:v>21.409116398301645</c:v>
                </c:pt>
                <c:pt idx="35">
                  <c:v>22.650805094929101</c:v>
                </c:pt>
                <c:pt idx="36">
                  <c:v>23.924537370824247</c:v>
                </c:pt>
                <c:pt idx="37">
                  <c:v>25.222302331170276</c:v>
                </c:pt>
                <c:pt idx="38">
                  <c:v>26.520067291516465</c:v>
                </c:pt>
                <c:pt idx="39">
                  <c:v>27.81783225186253</c:v>
                </c:pt>
                <c:pt idx="40">
                  <c:v>29.111591764800206</c:v>
                </c:pt>
                <c:pt idx="41">
                  <c:v>30.409356725146196</c:v>
                </c:pt>
                <c:pt idx="42">
                  <c:v>31.707121685492268</c:v>
                </c:pt>
                <c:pt idx="43">
                  <c:v>33.004886645838226</c:v>
                </c:pt>
                <c:pt idx="44">
                  <c:v>34.302651606184405</c:v>
                </c:pt>
                <c:pt idx="45">
                  <c:v>35.596411119122003</c:v>
                </c:pt>
                <c:pt idx="46">
                  <c:v>36.894176079468075</c:v>
                </c:pt>
                <c:pt idx="47">
                  <c:v>38.191941039814147</c:v>
                </c:pt>
                <c:pt idx="48">
                  <c:v>39.489706000160204</c:v>
                </c:pt>
                <c:pt idx="49">
                  <c:v>40.787470960506276</c:v>
                </c:pt>
                <c:pt idx="50">
                  <c:v>42.085235920852362</c:v>
                </c:pt>
                <c:pt idx="51">
                  <c:v>43.378995433789953</c:v>
                </c:pt>
                <c:pt idx="52">
                  <c:v>44.676760394136032</c:v>
                </c:pt>
                <c:pt idx="53">
                  <c:v>45.97452535448209</c:v>
                </c:pt>
                <c:pt idx="54">
                  <c:v>47.272290314828304</c:v>
                </c:pt>
                <c:pt idx="55">
                  <c:v>48.570055275174262</c:v>
                </c:pt>
                <c:pt idx="56">
                  <c:v>49.867820235520306</c:v>
                </c:pt>
                <c:pt idx="57">
                  <c:v>51.161579748458017</c:v>
                </c:pt>
                <c:pt idx="58">
                  <c:v>52.459344708803954</c:v>
                </c:pt>
                <c:pt idx="59">
                  <c:v>53.75710966915004</c:v>
                </c:pt>
                <c:pt idx="60">
                  <c:v>55.054874629495949</c:v>
                </c:pt>
                <c:pt idx="61">
                  <c:v>56.352639589841992</c:v>
                </c:pt>
                <c:pt idx="62">
                  <c:v>57.650404550188163</c:v>
                </c:pt>
                <c:pt idx="63">
                  <c:v>58.944164063125847</c:v>
                </c:pt>
                <c:pt idx="64">
                  <c:v>60.241929023471918</c:v>
                </c:pt>
                <c:pt idx="65">
                  <c:v>61.53969398381799</c:v>
                </c:pt>
                <c:pt idx="66">
                  <c:v>62.837458944164062</c:v>
                </c:pt>
                <c:pt idx="67">
                  <c:v>64.135223904510127</c:v>
                </c:pt>
                <c:pt idx="68">
                  <c:v>65.428983417447711</c:v>
                </c:pt>
                <c:pt idx="69">
                  <c:v>66.726748377793385</c:v>
                </c:pt>
                <c:pt idx="70">
                  <c:v>68.024513338139869</c:v>
                </c:pt>
                <c:pt idx="71">
                  <c:v>69.322278298485585</c:v>
                </c:pt>
                <c:pt idx="72">
                  <c:v>70.620043258832013</c:v>
                </c:pt>
                <c:pt idx="73">
                  <c:v>71.917808219178127</c:v>
                </c:pt>
                <c:pt idx="74">
                  <c:v>73.211567732115697</c:v>
                </c:pt>
              </c:numCache>
            </c:numRef>
          </c:yVal>
          <c:smooth val="1"/>
        </c:ser>
        <c:axId val="54861824"/>
        <c:axId val="54863744"/>
      </c:scatterChart>
      <c:valAx>
        <c:axId val="54861824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(ms)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4863744"/>
        <c:crosses val="autoZero"/>
        <c:crossBetween val="midCat"/>
      </c:valAx>
      <c:valAx>
        <c:axId val="54863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  <a:r>
                  <a:rPr lang="en-US" baseline="0"/>
                  <a:t> (A)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4861824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3281862494461"/>
          <c:y val="7.3508572622452042E-2"/>
          <c:w val="0.76887185154487525"/>
          <c:h val="0.73262449090415538"/>
        </c:manualLayout>
      </c:layout>
      <c:scatterChart>
        <c:scatterStyle val="lineMarker"/>
        <c:ser>
          <c:idx val="2"/>
          <c:order val="1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Sheet1!$A$4:$A$12</c:f>
              <c:numCache>
                <c:formatCode>General</c:formatCode>
                <c:ptCount val="9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</c:numCache>
            </c:numRef>
          </c:xVal>
          <c:yVal>
            <c:numRef>
              <c:f>Sheet1!$E$4:$E$12</c:f>
              <c:numCache>
                <c:formatCode>General</c:formatCode>
                <c:ptCount val="9"/>
                <c:pt idx="0">
                  <c:v>1.2</c:v>
                </c:pt>
                <c:pt idx="1">
                  <c:v>0.8</c:v>
                </c:pt>
                <c:pt idx="2">
                  <c:v>0.60000000000000031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0.60000000000000031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</c:numCache>
            </c:numRef>
          </c:yVal>
        </c:ser>
        <c:ser>
          <c:idx val="1"/>
          <c:order val="0"/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Sheet1!$A$4:$A$12</c:f>
              <c:numCache>
                <c:formatCode>General</c:formatCode>
                <c:ptCount val="9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</c:numCache>
            </c:numRef>
          </c:xVal>
          <c:yVal>
            <c:numRef>
              <c:f>Sheet1!$K$4:$K$12</c:f>
              <c:numCache>
                <c:formatCode>General</c:formatCode>
                <c:ptCount val="9"/>
                <c:pt idx="0">
                  <c:v>1.2274475529858153</c:v>
                </c:pt>
                <c:pt idx="1">
                  <c:v>1.0684723544479142</c:v>
                </c:pt>
                <c:pt idx="2">
                  <c:v>0.79072808217904644</c:v>
                </c:pt>
                <c:pt idx="3">
                  <c:v>0.70919995728822238</c:v>
                </c:pt>
                <c:pt idx="4">
                  <c:v>0.71879326138367383</c:v>
                </c:pt>
                <c:pt idx="5">
                  <c:v>0.75324090950123845</c:v>
                </c:pt>
                <c:pt idx="6">
                  <c:v>0.79143648448022297</c:v>
                </c:pt>
                <c:pt idx="7">
                  <c:v>0.83546500027669468</c:v>
                </c:pt>
                <c:pt idx="8">
                  <c:v>0.86113069567998679</c:v>
                </c:pt>
              </c:numCache>
            </c:numRef>
          </c:yVal>
        </c:ser>
        <c:axId val="53871360"/>
        <c:axId val="54875264"/>
      </c:scatterChart>
      <c:valAx>
        <c:axId val="53871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ramp time [ms]</a:t>
                </a:r>
              </a:p>
            </c:rich>
          </c:tx>
          <c:layout/>
        </c:title>
        <c:numFmt formatCode="General" sourceLinked="1"/>
        <c:tickLblPos val="nextTo"/>
        <c:crossAx val="54875264"/>
        <c:crosses val="autoZero"/>
        <c:crossBetween val="midCat"/>
      </c:valAx>
      <c:valAx>
        <c:axId val="54875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horizontal </a:t>
                </a:r>
                <a:r>
                  <a:rPr lang="en-US" dirty="0" err="1"/>
                  <a:t>beamsize</a:t>
                </a:r>
                <a:r>
                  <a:rPr lang="en-US" dirty="0"/>
                  <a:t> </a:t>
                </a:r>
                <a:r>
                  <a:rPr lang="en-US" sz="800" dirty="0" err="1"/>
                  <a:t>rms</a:t>
                </a:r>
                <a:r>
                  <a:rPr lang="en-US" dirty="0"/>
                  <a:t> [mm]</a:t>
                </a:r>
              </a:p>
            </c:rich>
          </c:tx>
          <c:layout/>
        </c:title>
        <c:numFmt formatCode="General" sourceLinked="1"/>
        <c:tickLblPos val="nextTo"/>
        <c:crossAx val="53871360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661261621958267"/>
          <c:y val="5.104606751742239E-2"/>
          <c:w val="0.79083099782018773"/>
          <c:h val="0.745474884604941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Sheet1!$A$4:$A$12</c:f>
              <c:numCache>
                <c:formatCode>General</c:formatCode>
                <c:ptCount val="9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</c:numCache>
            </c:numRef>
          </c:xVal>
          <c:yVal>
            <c:numRef>
              <c:f>Sheet1!$F$4:$F$12</c:f>
              <c:numCache>
                <c:formatCode>General</c:formatCode>
                <c:ptCount val="9"/>
                <c:pt idx="0">
                  <c:v>1.6</c:v>
                </c:pt>
                <c:pt idx="1">
                  <c:v>1.2</c:v>
                </c:pt>
                <c:pt idx="2">
                  <c:v>0.9</c:v>
                </c:pt>
                <c:pt idx="3">
                  <c:v>0.60000000000000031</c:v>
                </c:pt>
                <c:pt idx="4">
                  <c:v>0.4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Sheet1!$A$4:$A$12</c:f>
              <c:numCache>
                <c:formatCode>General</c:formatCode>
                <c:ptCount val="9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</c:numCache>
            </c:numRef>
          </c:xVal>
          <c:yVal>
            <c:numRef>
              <c:f>Sheet1!$N$4:$N$12</c:f>
              <c:numCache>
                <c:formatCode>General</c:formatCode>
                <c:ptCount val="9"/>
                <c:pt idx="0">
                  <c:v>1.6992750430479906</c:v>
                </c:pt>
                <c:pt idx="1">
                  <c:v>1.3617338333881204</c:v>
                </c:pt>
                <c:pt idx="2">
                  <c:v>1.1004444521594143</c:v>
                </c:pt>
                <c:pt idx="3">
                  <c:v>0.81905544892733018</c:v>
                </c:pt>
                <c:pt idx="4">
                  <c:v>0.55259991181918644</c:v>
                </c:pt>
                <c:pt idx="5">
                  <c:v>0.3295927726865257</c:v>
                </c:pt>
                <c:pt idx="6">
                  <c:v>0.21199098698078095</c:v>
                </c:pt>
                <c:pt idx="7">
                  <c:v>0.19009186784118121</c:v>
                </c:pt>
                <c:pt idx="8">
                  <c:v>0.1927184234312205</c:v>
                </c:pt>
              </c:numCache>
            </c:numRef>
          </c:yVal>
        </c:ser>
        <c:axId val="53901568"/>
        <c:axId val="53916032"/>
      </c:scatterChart>
      <c:valAx>
        <c:axId val="53901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ramp time [ms]</a:t>
                </a:r>
              </a:p>
            </c:rich>
          </c:tx>
          <c:layout/>
        </c:title>
        <c:numFmt formatCode="General" sourceLinked="1"/>
        <c:tickLblPos val="nextTo"/>
        <c:crossAx val="53916032"/>
        <c:crosses val="autoZero"/>
        <c:crossBetween val="midCat"/>
      </c:valAx>
      <c:valAx>
        <c:axId val="53916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vertical beam size rms [mm]</a:t>
                </a:r>
              </a:p>
            </c:rich>
          </c:tx>
          <c:layout/>
        </c:title>
        <c:numFmt formatCode="General" sourceLinked="1"/>
        <c:tickLblPos val="nextTo"/>
        <c:crossAx val="53901568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D50DC-7805-426E-9583-747ED7FAA0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D477-E0B2-44DC-AB7E-7B679C62F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70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39AF-2755-4946-8A31-11F1646B2E79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8DF2-E29B-4040-A5AA-B63A9A00911F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C6B3-2070-42D8-903F-C23CA67BEC8C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B63D-AF22-4B15-8350-AD6B1968D891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65DB-0BA2-4161-81FB-11A74266FDA5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571C-A11C-4656-8518-40EDD2050D3F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9288-07E5-4BC0-B261-B75F205E577D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A2E6-EB80-4533-877E-9A19D89B8CBD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7BCA-CD42-40E7-A607-3A574A8C7989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AD3-E87B-4342-8559-8A23D02FB65F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3FD-5AD7-4149-B09F-4BAB2C197B90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6C48-0E54-45E1-B7F4-FE38B643B69C}" type="datetime1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6D12-0CEB-43BF-B86A-453EC14B4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86000" y="5169694"/>
            <a:ext cx="464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Maher </a:t>
            </a:r>
            <a:r>
              <a:rPr lang="en-US" sz="2000" b="1" dirty="0" err="1" smtClean="0">
                <a:latin typeface="Bookman Old Style" pitchFamily="18" charset="0"/>
              </a:rPr>
              <a:t>Attal</a:t>
            </a:r>
            <a:endParaRPr lang="en-US" sz="1600" b="1" dirty="0" smtClean="0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On behalf of 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Rockwell Condensed" pitchFamily="18" charset="0"/>
              </a:rPr>
              <a:t>SESAME Team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76200"/>
            <a:ext cx="85344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 smtClean="0">
                <a:solidFill>
                  <a:srgbClr val="3333FF"/>
                </a:solidFill>
                <a:latin typeface="Rockwell Condensed" pitchFamily="18" charset="0"/>
                <a:ea typeface="+mj-ea"/>
                <a:cs typeface="Andalus" pitchFamily="2" charset="-78"/>
              </a:rPr>
              <a:t>Status of SESAME </a:t>
            </a:r>
          </a:p>
          <a:p>
            <a:pPr algn="ctr" eaLnBrk="0" hangingPunct="0">
              <a:defRPr/>
            </a:pP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US" sz="2000" i="1" dirty="0" err="1" smtClean="0">
                <a:latin typeface="Times New Roman" pitchFamily="18" charset="0"/>
              </a:rPr>
              <a:t>ynchrotorn</a:t>
            </a:r>
            <a:r>
              <a:rPr lang="en-US" sz="2000" i="1" dirty="0" smtClean="0">
                <a:latin typeface="Times New Roman" pitchFamily="18" charset="0"/>
              </a:rPr>
              <a:t>-light for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</a:rPr>
              <a:t>xperimental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US" sz="2000" i="1" dirty="0" smtClean="0">
                <a:latin typeface="Times New Roman" pitchFamily="18" charset="0"/>
              </a:rPr>
              <a:t>cience and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</a:rPr>
              <a:t>pplications in the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M</a:t>
            </a:r>
            <a:r>
              <a:rPr lang="en-US" sz="2000" i="1" dirty="0" smtClean="0">
                <a:latin typeface="Times New Roman" pitchFamily="18" charset="0"/>
              </a:rPr>
              <a:t>iddle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</a:rPr>
              <a:t>ast</a:t>
            </a:r>
          </a:p>
          <a:p>
            <a:pPr algn="ctr" eaLnBrk="0" hangingPunct="0">
              <a:defRPr/>
            </a:pPr>
            <a:r>
              <a:rPr lang="en-US" sz="5400" kern="0" dirty="0" smtClean="0">
                <a:solidFill>
                  <a:schemeClr val="tx2"/>
                </a:solidFill>
                <a:latin typeface="Rockwell Condensed" pitchFamily="18" charset="0"/>
                <a:ea typeface="+mj-ea"/>
                <a:cs typeface="+mj-cs"/>
              </a:rPr>
              <a:t> </a:t>
            </a:r>
            <a:endParaRPr lang="en-US" sz="5400" kern="0" dirty="0">
              <a:solidFill>
                <a:schemeClr val="tx2"/>
              </a:solidFill>
              <a:latin typeface="Rockwell Condensed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20000" cy="389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086600" y="1295400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Allan, Jordan</a:t>
            </a:r>
            <a:r>
              <a:rPr lang="en-US" dirty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152400"/>
            <a:ext cx="3546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Energy Ramping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90600"/>
            <a:ext cx="56728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1800" dirty="0" smtClean="0">
                <a:sym typeface="Wingdings"/>
              </a:rPr>
              <a:t>Beam energy was ramped successfully to 800MeV</a:t>
            </a:r>
          </a:p>
          <a:p>
            <a:r>
              <a:rPr lang="en-US" sz="1800" dirty="0" smtClean="0">
                <a:sym typeface="Wingdings"/>
              </a:rPr>
              <a:t>      </a:t>
            </a:r>
            <a:r>
              <a:rPr lang="en-US" sz="1800" i="1" dirty="0" smtClean="0">
                <a:sym typeface="Wingdings"/>
              </a:rPr>
              <a:t>(</a:t>
            </a:r>
            <a:r>
              <a:rPr lang="en-US" sz="1800" b="1" i="1" dirty="0" smtClean="0">
                <a:sym typeface="Wingdings"/>
              </a:rPr>
              <a:t>Sep. 17, 2014</a:t>
            </a:r>
            <a:r>
              <a:rPr lang="en-US" sz="1800" i="1" dirty="0" smtClean="0">
                <a:sym typeface="Wingdings"/>
              </a:rPr>
              <a:t>).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                                                                                             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 </a:t>
            </a:r>
            <a:r>
              <a:rPr lang="en-US" sz="1800" dirty="0" err="1" smtClean="0">
                <a:sym typeface="Wingdings"/>
              </a:rPr>
              <a:t>I</a:t>
            </a:r>
            <a:r>
              <a:rPr lang="en-US" sz="1800" baseline="-25000" dirty="0" err="1" smtClean="0">
                <a:sym typeface="Wingdings"/>
              </a:rPr>
              <a:t>beam</a:t>
            </a:r>
            <a:r>
              <a:rPr lang="en-US" sz="1800" dirty="0" smtClean="0">
                <a:sym typeface="Wingdings"/>
              </a:rPr>
              <a:t> = </a:t>
            </a:r>
            <a:r>
              <a:rPr lang="en-US" sz="1800" b="1" dirty="0" smtClean="0">
                <a:sym typeface="Wingdings"/>
              </a:rPr>
              <a:t>1.3 </a:t>
            </a:r>
            <a:r>
              <a:rPr lang="en-US" sz="1800" b="1" dirty="0" err="1" smtClean="0">
                <a:sym typeface="Wingdings"/>
              </a:rPr>
              <a:t>mA</a:t>
            </a:r>
            <a:r>
              <a:rPr lang="en-US" sz="1800" b="1" dirty="0" smtClean="0">
                <a:sym typeface="Wingdings"/>
              </a:rPr>
              <a:t>   </a:t>
            </a:r>
            <a:r>
              <a:rPr lang="en-US" sz="1800" dirty="0" smtClean="0">
                <a:sym typeface="Wingdings"/>
              </a:rPr>
              <a:t>(~ 1.7% injection efficiency)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endParaRPr lang="en-US" sz="1800" dirty="0" smtClean="0">
              <a:sym typeface="Wingdings"/>
            </a:endParaRPr>
          </a:p>
          <a:p>
            <a:pPr algn="l"/>
            <a:endParaRPr lang="en-US" sz="1800" dirty="0" smtClean="0">
              <a:sym typeface="Wingdings"/>
            </a:endParaRP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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Injection was done at 23.9 ms delay in a semi-flat top</a:t>
            </a:r>
          </a:p>
          <a:p>
            <a:r>
              <a:rPr lang="en-US" dirty="0" smtClean="0">
                <a:sym typeface="Wingdings"/>
              </a:rPr>
              <a:t>          region in the dipole current ramping curve.</a:t>
            </a:r>
          </a:p>
        </p:txBody>
      </p:sp>
      <p:pic>
        <p:nvPicPr>
          <p:cNvPr id="8" name="Picture 7" descr="800MeV-ramping-17Se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949417"/>
            <a:ext cx="3352800" cy="1946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304800" y="31242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onut 10"/>
          <p:cNvSpPr/>
          <p:nvPr/>
        </p:nvSpPr>
        <p:spPr bwMode="auto">
          <a:xfrm>
            <a:off x="762000" y="4648200"/>
            <a:ext cx="457200" cy="457200"/>
          </a:xfrm>
          <a:prstGeom prst="donut">
            <a:avLst>
              <a:gd name="adj" fmla="val 644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648200" y="3505200"/>
          <a:ext cx="3276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Notched Right Arrow 12"/>
          <p:cNvSpPr/>
          <p:nvPr/>
        </p:nvSpPr>
        <p:spPr bwMode="auto">
          <a:xfrm rot="5400000" flipV="1">
            <a:off x="5937251" y="3740149"/>
            <a:ext cx="850898" cy="76200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048000"/>
            <a:ext cx="1279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</a:rPr>
              <a:t>Injection moment</a:t>
            </a:r>
            <a:endParaRPr lang="en-US" sz="1200" dirty="0">
              <a:solidFill>
                <a:srgbClr val="CC009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00270" y="1219200"/>
            <a:ext cx="829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RF voltage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1219200"/>
            <a:ext cx="1080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Dipole current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574268"/>
            <a:ext cx="671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ym typeface="Wingdings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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The ramping curve started with the working point (2.22, 1.4) 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152400"/>
            <a:ext cx="3546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Energy Ramping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5580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baseline="-25000" dirty="0" err="1" smtClean="0">
                <a:sym typeface="Wingdings"/>
              </a:rPr>
              <a:t>beam</a:t>
            </a:r>
            <a:r>
              <a:rPr lang="en-US" dirty="0" smtClean="0">
                <a:sym typeface="Wingdings"/>
              </a:rPr>
              <a:t> = </a:t>
            </a:r>
            <a:r>
              <a:rPr lang="en-US" b="1" dirty="0" smtClean="0">
                <a:sym typeface="Wingdings"/>
              </a:rPr>
              <a:t>4 </a:t>
            </a:r>
            <a:r>
              <a:rPr lang="en-US" b="1" dirty="0" err="1" smtClean="0">
                <a:sym typeface="Wingdings"/>
              </a:rPr>
              <a:t>mA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(~ 5% injection efficiency) was achieved</a:t>
            </a:r>
          </a:p>
          <a:p>
            <a:r>
              <a:rPr lang="en-US" dirty="0" smtClean="0">
                <a:sym typeface="Wingdings"/>
              </a:rPr>
              <a:t>      </a:t>
            </a:r>
            <a:r>
              <a:rPr lang="en-US" sz="1800" i="1" dirty="0" smtClean="0">
                <a:sym typeface="Wingdings"/>
              </a:rPr>
              <a:t>(</a:t>
            </a:r>
            <a:r>
              <a:rPr lang="en-US" sz="1800" b="1" i="1" dirty="0" smtClean="0">
                <a:sym typeface="Wingdings"/>
              </a:rPr>
              <a:t>Oct. </a:t>
            </a:r>
            <a:r>
              <a:rPr lang="en-US" b="1" i="1" dirty="0" smtClean="0">
                <a:sym typeface="Wingdings"/>
              </a:rPr>
              <a:t>29</a:t>
            </a:r>
            <a:r>
              <a:rPr lang="en-US" sz="1800" b="1" i="1" dirty="0" smtClean="0">
                <a:sym typeface="Wingdings"/>
              </a:rPr>
              <a:t>, 2014</a:t>
            </a:r>
            <a:r>
              <a:rPr lang="en-US" sz="1800" i="1" dirty="0" smtClean="0">
                <a:sym typeface="Wingdings"/>
              </a:rPr>
              <a:t>).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                                                                                              </a:t>
            </a:r>
            <a:endParaRPr lang="en-US" sz="1800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</a:t>
            </a:r>
            <a:r>
              <a:rPr lang="en-US" dirty="0" smtClean="0">
                <a:sym typeface="Wingdings"/>
              </a:rPr>
              <a:t>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Another dipole current curve was used without </a:t>
            </a:r>
          </a:p>
          <a:p>
            <a:r>
              <a:rPr lang="en-US" dirty="0" smtClean="0">
                <a:sym typeface="Wingdings"/>
              </a:rPr>
              <a:t>            a flat-top region (injection on the fly).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1" name="Notched Right Arrow 10"/>
          <p:cNvSpPr/>
          <p:nvPr/>
        </p:nvSpPr>
        <p:spPr bwMode="auto">
          <a:xfrm rot="5400000" flipV="1">
            <a:off x="2247900" y="3543300"/>
            <a:ext cx="1219200" cy="76200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9483" y="2743200"/>
            <a:ext cx="1279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</a:rPr>
              <a:t>Injection moment</a:t>
            </a:r>
            <a:endParaRPr lang="en-US" sz="1200" dirty="0">
              <a:solidFill>
                <a:srgbClr val="CC0099"/>
              </a:solidFill>
            </a:endParaRPr>
          </a:p>
        </p:txBody>
      </p:sp>
      <p:pic>
        <p:nvPicPr>
          <p:cNvPr id="16" name="Picture 15" descr="4mA-800MeV-29Oc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990600"/>
            <a:ext cx="3587071" cy="2184773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/>
        </p:nvGraphicFramePr>
        <p:xfrm>
          <a:off x="1066800" y="3200400"/>
          <a:ext cx="3124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5334000"/>
            <a:ext cx="528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</a:t>
            </a:r>
            <a:r>
              <a:rPr lang="en-US" dirty="0" smtClean="0">
                <a:sym typeface="Wingdings"/>
              </a:rPr>
              <a:t>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The RF voltage ramping curve started with 5kV</a:t>
            </a:r>
          </a:p>
          <a:p>
            <a:r>
              <a:rPr lang="en-US" dirty="0" smtClean="0">
                <a:sym typeface="Wingdings"/>
              </a:rPr>
              <a:t>            and ended with 70 kV (injection voltage = 8kV).</a:t>
            </a:r>
            <a:endParaRPr lang="en-US" sz="1800" dirty="0" smtClean="0">
              <a:sym typeface="Wingdings"/>
            </a:endParaRPr>
          </a:p>
        </p:txBody>
      </p:sp>
      <p:pic>
        <p:nvPicPr>
          <p:cNvPr id="17" name="Picture 16" descr="ramp pattern_cavity Volt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202875"/>
            <a:ext cx="3276600" cy="21979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11883" y="4295001"/>
            <a:ext cx="1759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RF voltage ramping curve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7116" y="3276600"/>
            <a:ext cx="364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sym typeface="Wingdings" pitchFamily="2" charset="2"/>
              </a:rPr>
              <a:t>*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 </a:t>
            </a:r>
            <a:r>
              <a:rPr lang="en-US" i="1" dirty="0" smtClean="0">
                <a:solidFill>
                  <a:schemeClr val="accent2"/>
                </a:solidFill>
                <a:sym typeface="Wingdings"/>
              </a:rPr>
              <a:t>Beam fluctuation due to instability</a:t>
            </a:r>
          </a:p>
          <a:p>
            <a:r>
              <a:rPr lang="en-US" i="1" dirty="0" smtClean="0">
                <a:solidFill>
                  <a:schemeClr val="accent2"/>
                </a:solidFill>
                <a:sym typeface="Wingdings"/>
              </a:rPr>
              <a:t>      in electrostatic injection septum.</a:t>
            </a:r>
            <a:endParaRPr lang="en-US" sz="1800" i="1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5248" y="162580"/>
            <a:ext cx="5230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Beam Images at Different Energies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914400"/>
            <a:ext cx="7437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  </a:t>
            </a:r>
            <a:r>
              <a:rPr lang="en-US" sz="1800" dirty="0" smtClean="0">
                <a:sym typeface="Wingdings"/>
              </a:rPr>
              <a:t>The electron beam was imaged at different energies (during the ramping)</a:t>
            </a:r>
          </a:p>
          <a:p>
            <a:pPr algn="l"/>
            <a:r>
              <a:rPr lang="en-US" sz="1800" dirty="0" smtClean="0">
                <a:sym typeface="Wingdings"/>
              </a:rPr>
              <a:t>        </a:t>
            </a:r>
            <a:r>
              <a:rPr lang="en-US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using the added Visible Light Diagnostic beam line.</a:t>
            </a:r>
          </a:p>
          <a:p>
            <a:pPr algn="l"/>
            <a:r>
              <a:rPr lang="en-US" dirty="0" smtClean="0">
                <a:sym typeface="Wingdings"/>
              </a:rPr>
              <a:t>     </a:t>
            </a:r>
          </a:p>
          <a:p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 The beam size was roughly measured over the ramping time.</a:t>
            </a:r>
            <a:endParaRPr lang="en-US" sz="1800" dirty="0" smtClean="0">
              <a:sym typeface="Wingdings"/>
            </a:endParaRPr>
          </a:p>
        </p:txBody>
      </p:sp>
      <p:pic>
        <p:nvPicPr>
          <p:cNvPr id="7" name="Picture 6" descr="Picture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914400"/>
            <a:ext cx="1752600" cy="2346456"/>
          </a:xfrm>
          <a:prstGeom prst="rect">
            <a:avLst/>
          </a:prstGeom>
        </p:spPr>
      </p:pic>
      <p:pic>
        <p:nvPicPr>
          <p:cNvPr id="8" name="Picture 7" descr="beam-image-at-100ms-17S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09800"/>
            <a:ext cx="1584960" cy="1188720"/>
          </a:xfrm>
          <a:prstGeom prst="rect">
            <a:avLst/>
          </a:prstGeom>
        </p:spPr>
      </p:pic>
      <p:pic>
        <p:nvPicPr>
          <p:cNvPr id="9" name="Picture 8" descr="beam-image-at-300ms-17Se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209800"/>
            <a:ext cx="1627414" cy="1188720"/>
          </a:xfrm>
          <a:prstGeom prst="rect">
            <a:avLst/>
          </a:prstGeom>
        </p:spPr>
      </p:pic>
      <p:pic>
        <p:nvPicPr>
          <p:cNvPr id="10" name="Picture 9" descr="beam-image-at-500ms-17S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4242" y="2209800"/>
            <a:ext cx="1528353" cy="1188720"/>
          </a:xfrm>
          <a:prstGeom prst="rect">
            <a:avLst/>
          </a:prstGeom>
        </p:spPr>
      </p:pic>
      <p:pic>
        <p:nvPicPr>
          <p:cNvPr id="11" name="Picture 10" descr="beam-image-at-640ms-17S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2209800"/>
            <a:ext cx="1576247" cy="118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686" y="3429000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</a:t>
            </a:r>
            <a:r>
              <a:rPr lang="en-US" sz="1400" dirty="0" smtClean="0">
                <a:sym typeface="Wingdings"/>
              </a:rPr>
              <a:t>100ms (~120MeV)         300ms (~440MeV)         500ms (~735MeV)        640ms (~800MeV)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57200" y="38100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495800" y="38862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3486090"/>
            <a:ext cx="6104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Booster Commissioning was done under Hard Conditions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4" name="Slide Number Placeholder 1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86D12-0CEB-43BF-B86A-453EC14B4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Picture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328160"/>
            <a:ext cx="2672913" cy="1996440"/>
          </a:xfrm>
          <a:prstGeom prst="rect">
            <a:avLst/>
          </a:prstGeom>
        </p:spPr>
      </p:pic>
      <p:pic>
        <p:nvPicPr>
          <p:cNvPr id="18" name="Picture 17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343400"/>
            <a:ext cx="1485900" cy="1981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389786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December – April, 2014</a:t>
            </a:r>
            <a:endParaRPr lang="en-US" sz="1800" dirty="0" smtClean="0">
              <a:sym typeface="Wingdings"/>
            </a:endParaRPr>
          </a:p>
        </p:txBody>
      </p:sp>
      <p:pic>
        <p:nvPicPr>
          <p:cNvPr id="21" name="Picture 20" descr="Picture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343400"/>
            <a:ext cx="2652516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1600" y="3886200"/>
            <a:ext cx="17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November, 2014</a:t>
            </a:r>
            <a:endParaRPr lang="en-US" sz="1800" dirty="0" smtClean="0">
              <a:sym typeface="Wingding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5090" y="4514671"/>
            <a:ext cx="180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dirty="0" smtClean="0">
                <a:sym typeface="Wingdings"/>
              </a:rPr>
              <a:t>The new roof</a:t>
            </a:r>
          </a:p>
          <a:p>
            <a:r>
              <a:rPr lang="en-US" dirty="0" smtClean="0">
                <a:sym typeface="Wingdings"/>
              </a:rPr>
              <a:t>     is expected to </a:t>
            </a:r>
          </a:p>
          <a:p>
            <a:pPr algn="l"/>
            <a:r>
              <a:rPr lang="en-US" dirty="0" smtClean="0">
                <a:sym typeface="Wingdings"/>
              </a:rPr>
              <a:t>     be ready by </a:t>
            </a:r>
          </a:p>
          <a:p>
            <a:pPr algn="l"/>
            <a:r>
              <a:rPr lang="en-US" dirty="0" smtClean="0">
                <a:sym typeface="Wingdings"/>
              </a:rPr>
              <a:t>     Feb. 2015.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33600" y="162580"/>
            <a:ext cx="5223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Tune measurement during ramping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Booster-tune-dri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914400"/>
            <a:ext cx="3124200" cy="2343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95897" y="1524000"/>
            <a:ext cx="524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Although no impact was seen on the acceleration</a:t>
            </a:r>
          </a:p>
          <a:p>
            <a:pPr algn="l"/>
            <a:r>
              <a:rPr lang="en-US" dirty="0" smtClean="0">
                <a:sym typeface="Wingdings"/>
              </a:rPr>
              <a:t>     efficiency, nevertheless the tune drift can be easily </a:t>
            </a:r>
          </a:p>
          <a:p>
            <a:pPr algn="l"/>
            <a:r>
              <a:rPr lang="en-US" dirty="0" smtClean="0">
                <a:sym typeface="Wingdings"/>
              </a:rPr>
              <a:t>     corrected.</a:t>
            </a:r>
            <a:endParaRPr lang="en-US" sz="1800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52400"/>
            <a:ext cx="4376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Characteristics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0461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Main 2.5 </a:t>
            </a:r>
            <a:r>
              <a:rPr lang="en-US" sz="1800" dirty="0" err="1" smtClean="0">
                <a:sym typeface="Wingdings"/>
              </a:rPr>
              <a:t>GeV</a:t>
            </a:r>
            <a:r>
              <a:rPr lang="en-US" sz="1800" dirty="0" smtClean="0">
                <a:sym typeface="Wingdings"/>
              </a:rPr>
              <a:t> Ring parameters:</a:t>
            </a:r>
          </a:p>
          <a:p>
            <a:pPr algn="l"/>
            <a:r>
              <a:rPr lang="en-US" sz="1800" dirty="0" smtClean="0">
                <a:sym typeface="Wingdings"/>
              </a:rPr>
              <a:t>   </a:t>
            </a: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   </a:t>
            </a:r>
            <a:r>
              <a:rPr lang="fr-FR" dirty="0" smtClean="0">
                <a:sym typeface="Wingdings" pitchFamily="2" charset="2"/>
              </a:rPr>
              <a:t>Simple DBA </a:t>
            </a:r>
            <a:r>
              <a:rPr lang="fr-FR" dirty="0" err="1" smtClean="0">
                <a:sym typeface="Wingdings" pitchFamily="2" charset="2"/>
              </a:rPr>
              <a:t>lattice</a:t>
            </a:r>
            <a:r>
              <a:rPr lang="fr-FR" dirty="0" smtClean="0">
                <a:sym typeface="Wingdings" pitchFamily="2" charset="2"/>
              </a:rPr>
              <a:t> (2 </a:t>
            </a:r>
            <a:r>
              <a:rPr lang="fr-FR" dirty="0" err="1" smtClean="0">
                <a:sym typeface="Wingdings" pitchFamily="2" charset="2"/>
              </a:rPr>
              <a:t>quadrupole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families</a:t>
            </a:r>
            <a:r>
              <a:rPr lang="fr-FR" dirty="0" smtClean="0">
                <a:sym typeface="Wingdings" pitchFamily="2" charset="2"/>
              </a:rPr>
              <a:t>, 2 </a:t>
            </a:r>
            <a:r>
              <a:rPr lang="fr-FR" dirty="0" err="1" smtClean="0">
                <a:sym typeface="Wingdings" pitchFamily="2" charset="2"/>
              </a:rPr>
              <a:t>sextupole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families</a:t>
            </a:r>
            <a:r>
              <a:rPr lang="fr-FR" dirty="0" smtClean="0">
                <a:sym typeface="Wingdings" pitchFamily="2" charset="2"/>
              </a:rPr>
              <a:t>)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dispersive sections.</a:t>
            </a:r>
            <a:endParaRPr lang="en-US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sz="1800" dirty="0" smtClean="0">
                <a:sym typeface="Wingdings"/>
              </a:rPr>
              <a:t>  C  = 133.2 m, </a:t>
            </a:r>
            <a:r>
              <a:rPr lang="en-US" dirty="0" err="1" smtClean="0">
                <a:sym typeface="Wingdings"/>
              </a:rPr>
              <a:t>Emitt</a:t>
            </a:r>
            <a:r>
              <a:rPr lang="en-US" dirty="0" smtClean="0">
                <a:sym typeface="Wingdings"/>
              </a:rPr>
              <a:t>. = 26 nm.rad. </a:t>
            </a:r>
            <a:endParaRPr lang="en-US" sz="1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(</a:t>
            </a:r>
            <a:r>
              <a:rPr lang="en-US" dirty="0" err="1" smtClean="0">
                <a:sym typeface="Wingdings"/>
              </a:rPr>
              <a:t>Q</a:t>
            </a:r>
            <a:r>
              <a:rPr lang="en-US" sz="2000" baseline="-25000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Q</a:t>
            </a:r>
            <a:r>
              <a:rPr lang="en-US" sz="2000" baseline="-25000" dirty="0" err="1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) = (7.23, 6.19).</a:t>
            </a:r>
            <a:endParaRPr lang="en-US" sz="1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Bending magnet: B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= 1.455T,  g = -2.79T/m.</a:t>
            </a:r>
            <a:r>
              <a:rPr lang="en-US" sz="1800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16 straight sections (8x 4.4m + 8x 2.4m).</a:t>
            </a:r>
          </a:p>
          <a:p>
            <a:r>
              <a:rPr lang="en-US" dirty="0" smtClean="0">
                <a:sym typeface="Wingdings"/>
              </a:rPr>
              <a:t>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Up to 25 </a:t>
            </a:r>
            <a:r>
              <a:rPr lang="en-US" dirty="0" err="1" smtClean="0">
                <a:sym typeface="Wingdings"/>
              </a:rPr>
              <a:t>beamlines</a:t>
            </a:r>
            <a:r>
              <a:rPr lang="en-US" dirty="0" smtClean="0">
                <a:sym typeface="Wingdings"/>
              </a:rPr>
              <a:t> ( 13 from dipoles + 12 from insertion devices).</a:t>
            </a:r>
          </a:p>
          <a:p>
            <a:pPr algn="l"/>
            <a:endParaRPr lang="en-US" sz="1800" dirty="0" smtClean="0">
              <a:sym typeface="Wingdings"/>
            </a:endParaRPr>
          </a:p>
        </p:txBody>
      </p:sp>
      <p:pic>
        <p:nvPicPr>
          <p:cNvPr id="1026" name="Picture 2" descr="opti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5410200" cy="305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8370" y="44196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168" y="38100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sym typeface="Symbol"/>
              </a:rPr>
              <a:t></a:t>
            </a:r>
            <a:r>
              <a:rPr lang="en-US" b="1" baseline="-25000" dirty="0" smtClean="0">
                <a:solidFill>
                  <a:srgbClr val="0033CC"/>
                </a:solidFill>
                <a:sym typeface="Symbol"/>
              </a:rPr>
              <a:t>y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146" y="601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Symbol"/>
              </a:rPr>
              <a:t></a:t>
            </a:r>
            <a:r>
              <a:rPr lang="en-US" b="1" baseline="-25000" dirty="0" smtClean="0">
                <a:solidFill>
                  <a:srgbClr val="00B050"/>
                </a:solidFill>
                <a:sym typeface="Symbol"/>
              </a:rPr>
              <a:t>x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6839" y="4061936"/>
            <a:ext cx="1768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Super-period.</a:t>
            </a:r>
          </a:p>
          <a:p>
            <a:r>
              <a:rPr lang="en-US" sz="1400" dirty="0" smtClean="0">
                <a:sym typeface="Symbol"/>
              </a:rPr>
              <a:t>The ring is composed </a:t>
            </a:r>
          </a:p>
          <a:p>
            <a:r>
              <a:rPr lang="en-US" sz="1400" dirty="0" smtClean="0">
                <a:sym typeface="Symbol"/>
              </a:rPr>
              <a:t>of 8 super-periods.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445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Status: Magnets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815704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 Storage ring magnets are constructed through </a:t>
            </a:r>
            <a:r>
              <a:rPr lang="en-US" dirty="0" err="1" smtClean="0">
                <a:sym typeface="Wingdings"/>
              </a:rPr>
              <a:t>CESSAMag</a:t>
            </a:r>
            <a:r>
              <a:rPr lang="en-US" dirty="0" smtClean="0">
                <a:sym typeface="Wingdings"/>
              </a:rPr>
              <a:t> project in the frame of</a:t>
            </a:r>
          </a:p>
          <a:p>
            <a:r>
              <a:rPr lang="en-US" dirty="0" smtClean="0">
                <a:sym typeface="Wingdings"/>
              </a:rPr>
              <a:t>        SESAME-CERN/EU collaboration. </a:t>
            </a:r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</a:t>
            </a:r>
            <a:r>
              <a:rPr lang="en-US" dirty="0" smtClean="0">
                <a:sym typeface="Wingdings"/>
              </a:rPr>
              <a:t>  Dipole (constructed by TESLA, UK) prototype is being magnetically</a:t>
            </a:r>
          </a:p>
          <a:p>
            <a:r>
              <a:rPr lang="en-US" dirty="0" smtClean="0">
                <a:sym typeface="Wingdings"/>
              </a:rPr>
              <a:t>        measured at ALBA.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   </a:t>
            </a:r>
            <a:r>
              <a:rPr lang="en-US" dirty="0" smtClean="0">
                <a:sym typeface="Wingdings"/>
              </a:rPr>
              <a:t>All dipoles to be delivered by Sep. 2015.</a:t>
            </a:r>
            <a:endParaRPr lang="en-US" sz="1800" dirty="0" smtClean="0">
              <a:sym typeface="Wingdings"/>
            </a:endParaRPr>
          </a:p>
          <a:p>
            <a:pPr algn="l"/>
            <a:endParaRPr lang="en-US" dirty="0" smtClean="0">
              <a:sym typeface="Wingdings"/>
            </a:endParaRPr>
          </a:p>
          <a:p>
            <a:pPr algn="l"/>
            <a:endParaRPr lang="en-US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sz="1800" dirty="0" err="1" smtClean="0">
                <a:sym typeface="Wingdings"/>
              </a:rPr>
              <a:t>uadrupole</a:t>
            </a:r>
            <a:r>
              <a:rPr lang="en-US" dirty="0" smtClean="0">
                <a:sym typeface="Wingdings"/>
              </a:rPr>
              <a:t> prototype is being assembled</a:t>
            </a:r>
          </a:p>
          <a:p>
            <a:r>
              <a:rPr lang="en-US" dirty="0" smtClean="0">
                <a:sym typeface="Wingdings"/>
              </a:rPr>
              <a:t>        (by </a:t>
            </a:r>
            <a:r>
              <a:rPr lang="en-US" dirty="0" err="1" smtClean="0">
                <a:sym typeface="Wingdings"/>
              </a:rPr>
              <a:t>Elytt</a:t>
            </a:r>
            <a:r>
              <a:rPr lang="en-US" dirty="0" smtClean="0">
                <a:sym typeface="Wingdings"/>
              </a:rPr>
              <a:t>-Spain, coils by STS-Turkey). </a:t>
            </a:r>
          </a:p>
          <a:p>
            <a:r>
              <a:rPr lang="en-US" dirty="0" smtClean="0">
                <a:sym typeface="Wingdings"/>
              </a:rPr>
              <a:t>        First batch to be measured at CERN by </a:t>
            </a:r>
          </a:p>
          <a:p>
            <a:r>
              <a:rPr lang="en-US" dirty="0" smtClean="0">
                <a:sym typeface="Wingdings"/>
              </a:rPr>
              <a:t>        March 2015.</a:t>
            </a:r>
          </a:p>
          <a:p>
            <a:r>
              <a:rPr lang="en-US" dirty="0" smtClean="0">
                <a:sym typeface="Wingdings"/>
              </a:rPr>
              <a:t> </a:t>
            </a:r>
          </a:p>
          <a:p>
            <a:r>
              <a:rPr lang="en-US" sz="1800" dirty="0" smtClean="0">
                <a:sym typeface="Wingdings"/>
              </a:rPr>
              <a:t>         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 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ym typeface="Wingdings"/>
              </a:rPr>
              <a:t>Sextupole</a:t>
            </a:r>
            <a:r>
              <a:rPr lang="en-US" dirty="0" smtClean="0">
                <a:sym typeface="Wingdings"/>
              </a:rPr>
              <a:t> prototype (by CNE-Cyprus &amp; HMC-3-Pakistan, coils by </a:t>
            </a:r>
          </a:p>
          <a:p>
            <a:r>
              <a:rPr lang="en-US" dirty="0" smtClean="0">
                <a:sym typeface="Wingdings"/>
              </a:rPr>
              <a:t>       SEF-France) has been magnetically measured at CERN.</a:t>
            </a:r>
          </a:p>
          <a:p>
            <a:r>
              <a:rPr lang="en-US" sz="1800" dirty="0" smtClean="0">
                <a:sym typeface="Wingdings"/>
              </a:rPr>
              <a:t>       </a:t>
            </a:r>
            <a:r>
              <a:rPr lang="en-US" dirty="0" smtClean="0">
                <a:sym typeface="Wingdings"/>
              </a:rPr>
              <a:t>First batch to be measured at CERN by March 2015.</a:t>
            </a:r>
          </a:p>
          <a:p>
            <a:endParaRPr lang="en-US" sz="1800" dirty="0" smtClean="0">
              <a:sym typeface="Wingdings"/>
            </a:endParaRPr>
          </a:p>
        </p:txBody>
      </p:sp>
      <p:pic>
        <p:nvPicPr>
          <p:cNvPr id="8" name="Picture 7" descr="SESAME-Dipole_ALB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524000"/>
            <a:ext cx="2133600" cy="1600200"/>
          </a:xfrm>
          <a:prstGeom prst="rect">
            <a:avLst/>
          </a:prstGeom>
        </p:spPr>
      </p:pic>
      <p:pic>
        <p:nvPicPr>
          <p:cNvPr id="11" name="Picture 10" descr="SESAME-Focusing-Qu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8923" y="2819400"/>
            <a:ext cx="1852877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5" t="44"/>
          <a:stretch/>
        </p:blipFill>
        <p:spPr bwMode="auto">
          <a:xfrm>
            <a:off x="6898978" y="4362451"/>
            <a:ext cx="2092621" cy="219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52400"/>
            <a:ext cx="4809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Status: RF System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46" y="1038285"/>
            <a:ext cx="609359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sz="1800" dirty="0" smtClean="0">
                <a:sym typeface="Wingdings"/>
              </a:rPr>
              <a:t>The 500MHz RF system is composed of 4 RF plants. </a:t>
            </a:r>
          </a:p>
          <a:p>
            <a:pPr algn="l"/>
            <a:r>
              <a:rPr lang="en-US" dirty="0" smtClean="0">
                <a:sym typeface="Wingdings"/>
              </a:rPr>
              <a:t>      </a:t>
            </a:r>
            <a:r>
              <a:rPr lang="en-US" sz="1800" dirty="0" smtClean="0">
                <a:sym typeface="Wingdings"/>
              </a:rPr>
              <a:t>Each plant composes:</a:t>
            </a:r>
          </a:p>
          <a:p>
            <a:pPr algn="l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 -  120kW </a:t>
            </a:r>
            <a:r>
              <a:rPr lang="en-US" dirty="0" err="1" smtClean="0">
                <a:sym typeface="Wingdings"/>
              </a:rPr>
              <a:t>Elettra</a:t>
            </a:r>
            <a:r>
              <a:rPr lang="en-US" dirty="0" smtClean="0">
                <a:sym typeface="Wingdings"/>
              </a:rPr>
              <a:t> cavity (detuned up to ±2MHz).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Collaboration agreement was signed with </a:t>
            </a:r>
            <a:r>
              <a:rPr lang="en-US" dirty="0" err="1" smtClean="0">
                <a:sym typeface="Wingdings"/>
              </a:rPr>
              <a:t>Elettra</a:t>
            </a:r>
            <a:r>
              <a:rPr lang="en-US" dirty="0" smtClean="0">
                <a:sym typeface="Wingdings"/>
              </a:rPr>
              <a:t>.          </a:t>
            </a:r>
          </a:p>
          <a:p>
            <a:r>
              <a:rPr lang="en-US" dirty="0" smtClean="0">
                <a:sym typeface="Wingdings"/>
              </a:rPr>
              <a:t>     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Delivery of 4 cavities foreseen by May 2016.</a:t>
            </a:r>
          </a:p>
          <a:p>
            <a:pPr algn="l"/>
            <a:r>
              <a:rPr lang="en-US" dirty="0" smtClean="0">
                <a:sym typeface="Wingdings"/>
              </a:rPr>
              <a:t>     </a:t>
            </a:r>
            <a:r>
              <a:rPr lang="en-US" sz="1800" dirty="0" smtClean="0">
                <a:sym typeface="Wingdings"/>
              </a:rPr>
              <a:t>   </a:t>
            </a:r>
          </a:p>
          <a:p>
            <a:pPr algn="l"/>
            <a:r>
              <a:rPr lang="en-US" dirty="0" smtClean="0">
                <a:sym typeface="Wingdings"/>
              </a:rPr>
              <a:t>      </a:t>
            </a:r>
            <a:r>
              <a:rPr lang="en-US" sz="1800" dirty="0" smtClean="0">
                <a:sym typeface="Wingdings"/>
              </a:rPr>
              <a:t>-  80kW solid state </a:t>
            </a:r>
            <a:r>
              <a:rPr lang="en-US" dirty="0" smtClean="0">
                <a:sym typeface="Wingdings"/>
              </a:rPr>
              <a:t>amplifier</a:t>
            </a:r>
            <a:r>
              <a:rPr lang="en-US" sz="1800" dirty="0" smtClean="0">
                <a:sym typeface="Wingdings"/>
              </a:rPr>
              <a:t>(the 1</a:t>
            </a:r>
            <a:r>
              <a:rPr lang="en-US" sz="1800" baseline="30000" dirty="0" smtClean="0">
                <a:sym typeface="Wingdings"/>
              </a:rPr>
              <a:t>st</a:t>
            </a:r>
            <a:r>
              <a:rPr lang="en-US" sz="1800" dirty="0" smtClean="0">
                <a:sym typeface="Wingdings"/>
              </a:rPr>
              <a:t> to be built by SOLEIL, </a:t>
            </a:r>
          </a:p>
          <a:p>
            <a:pPr algn="l"/>
            <a:r>
              <a:rPr lang="en-US" dirty="0" smtClean="0">
                <a:sym typeface="Wingdings"/>
              </a:rPr>
              <a:t>          </a:t>
            </a:r>
            <a:r>
              <a:rPr lang="en-US" sz="1800" dirty="0" smtClean="0">
                <a:sym typeface="Wingdings"/>
              </a:rPr>
              <a:t>the 3 others by </a:t>
            </a:r>
            <a:r>
              <a:rPr lang="en-US" sz="1800" dirty="0" err="1" smtClean="0">
                <a:sym typeface="Wingdings"/>
              </a:rPr>
              <a:t>Sigmaphi</a:t>
            </a:r>
            <a:r>
              <a:rPr lang="en-US" sz="1800" dirty="0" smtClean="0">
                <a:sym typeface="Wingdings"/>
              </a:rPr>
              <a:t>-SE). </a:t>
            </a:r>
          </a:p>
          <a:p>
            <a:pPr algn="l"/>
            <a:endParaRPr lang="en-US" sz="1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Construction to start soon.</a:t>
            </a:r>
          </a:p>
          <a:p>
            <a:endParaRPr lang="en-US" sz="1800" dirty="0" smtClean="0">
              <a:sym typeface="Wingdings"/>
            </a:endParaRPr>
          </a:p>
          <a:p>
            <a:pPr algn="l"/>
            <a:r>
              <a:rPr lang="en-US" dirty="0" smtClean="0">
                <a:sym typeface="Wingdings"/>
              </a:rPr>
              <a:t>      -  WR1800 waveguide (</a:t>
            </a:r>
            <a:r>
              <a:rPr lang="en-US" dirty="0" err="1" smtClean="0">
                <a:sym typeface="Wingdings"/>
              </a:rPr>
              <a:t>inkind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contribution from DESY)</a:t>
            </a:r>
          </a:p>
          <a:p>
            <a:pPr algn="l"/>
            <a:endParaRPr lang="en-US" sz="1800" dirty="0" smtClean="0">
              <a:sym typeface="Wingdings"/>
            </a:endParaRPr>
          </a:p>
          <a:p>
            <a:pPr algn="l"/>
            <a:r>
              <a:rPr lang="en-US" dirty="0" smtClean="0">
                <a:sym typeface="Wingdings"/>
              </a:rPr>
              <a:t>      -  Digital LLRF (in the tendering process)</a:t>
            </a:r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 smtClean="0">
                <a:sym typeface="Wingdings"/>
              </a:rPr>
              <a:t>   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</a:t>
            </a:r>
            <a:endParaRPr lang="en-US" sz="1800" dirty="0" smtClean="0">
              <a:sym typeface="Wingding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0"/>
            <a:ext cx="28956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877" y="4343400"/>
            <a:ext cx="1970323" cy="2286000"/>
          </a:xfrm>
          <a:prstGeom prst="rect">
            <a:avLst/>
          </a:prstGeom>
          <a:noFill/>
        </p:spPr>
      </p:pic>
      <p:pic>
        <p:nvPicPr>
          <p:cNvPr id="9" name="Picture 8" descr="C:\Users\darweesh.foudeh\Desktop\SESAME SSA Specs\cristina\IMG_02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7243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21234" y="5486400"/>
            <a:ext cx="87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</a:t>
            </a:r>
          </a:p>
          <a:p>
            <a:r>
              <a:rPr lang="en-US" sz="1400" dirty="0" smtClean="0"/>
              <a:t>of SOLEIL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5E8EF"/>
              </a:clrFrom>
              <a:clrTo>
                <a:srgbClr val="E5E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345" y="3276600"/>
            <a:ext cx="6004255" cy="32004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152400"/>
            <a:ext cx="5796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Status: Vacuum Chamber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72007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dirty="0" smtClean="0">
                <a:sym typeface="Wingdings"/>
              </a:rPr>
              <a:t>The ring contains 16 valves, 64 bellows, 32 BPMs + 32 ID BPMs.</a:t>
            </a:r>
          </a:p>
          <a:p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dirty="0" smtClean="0">
                <a:sym typeface="Wingdings"/>
              </a:rPr>
              <a:t>C</a:t>
            </a:r>
            <a:r>
              <a:rPr lang="en-US" sz="1800" dirty="0" smtClean="0">
                <a:sym typeface="Wingdings"/>
              </a:rPr>
              <a:t>ontract has been signed with FMB.</a:t>
            </a:r>
          </a:p>
          <a:p>
            <a:pPr algn="l"/>
            <a:r>
              <a:rPr lang="en-US" sz="1800" dirty="0" smtClean="0">
                <a:sym typeface="Wingdings"/>
              </a:rPr>
              <a:t>  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dirty="0" smtClean="0">
                <a:sym typeface="Wingdings"/>
              </a:rPr>
              <a:t>Expected delivery date of prototype is </a:t>
            </a:r>
            <a:r>
              <a:rPr lang="en-US" sz="1800" dirty="0" smtClean="0">
                <a:sym typeface="Wingdings"/>
              </a:rPr>
              <a:t>Feb. 2015.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To be setup with magnets </a:t>
            </a:r>
            <a:r>
              <a:rPr lang="en-US" dirty="0" smtClean="0">
                <a:sym typeface="Wingdings"/>
              </a:rPr>
              <a:t>and prototype girder at CERN by </a:t>
            </a:r>
            <a:r>
              <a:rPr lang="en-US" sz="1800" dirty="0" smtClean="0">
                <a:sym typeface="Wingdings"/>
              </a:rPr>
              <a:t>March 2015.</a:t>
            </a:r>
          </a:p>
          <a:p>
            <a:r>
              <a:rPr lang="en-US" sz="1800" dirty="0" smtClean="0">
                <a:sym typeface="Wingdings"/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 Valves, bellows, pumps </a:t>
            </a:r>
          </a:p>
          <a:p>
            <a:r>
              <a:rPr lang="en-US" dirty="0" smtClean="0">
                <a:sym typeface="Wingdings"/>
              </a:rPr>
              <a:t>      injection section, RF</a:t>
            </a:r>
          </a:p>
          <a:p>
            <a:r>
              <a:rPr lang="en-US" dirty="0" smtClean="0">
                <a:sym typeface="Wingdings"/>
              </a:rPr>
              <a:t>      section to be contracted. </a:t>
            </a:r>
          </a:p>
          <a:p>
            <a:endParaRPr lang="en-US" sz="1800" dirty="0" smtClean="0">
              <a:sym typeface="Wingdings"/>
            </a:endParaRPr>
          </a:p>
          <a:p>
            <a:pPr algn="l"/>
            <a:endParaRPr lang="en-US" sz="1800" dirty="0" smtClean="0"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299" y="5757446"/>
            <a:ext cx="2342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cell vacuum chamber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505200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BPM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52400"/>
            <a:ext cx="4301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Status: Girders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63876"/>
            <a:ext cx="8926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</a:t>
            </a:r>
            <a:r>
              <a:rPr lang="en-US" dirty="0" smtClean="0">
                <a:sym typeface="Wingdings"/>
              </a:rPr>
              <a:t>  </a:t>
            </a:r>
            <a:r>
              <a:rPr lang="en-US" i="1" dirty="0" smtClean="0">
                <a:sym typeface="Wingdings"/>
              </a:rPr>
              <a:t>Flatness</a:t>
            </a:r>
            <a:r>
              <a:rPr lang="en-US" dirty="0" smtClean="0">
                <a:sym typeface="Wingdings"/>
              </a:rPr>
              <a:t> &lt; ± 50 µm,   </a:t>
            </a:r>
            <a:r>
              <a:rPr lang="en-US" i="1" dirty="0" smtClean="0">
                <a:sym typeface="Wingdings"/>
              </a:rPr>
              <a:t>Pin-positioning</a:t>
            </a:r>
            <a:r>
              <a:rPr lang="en-US" dirty="0" smtClean="0">
                <a:sym typeface="Wingdings"/>
              </a:rPr>
              <a:t> &lt; ± 50 µm,   </a:t>
            </a:r>
            <a:r>
              <a:rPr lang="en-US" i="1" dirty="0" smtClean="0">
                <a:sym typeface="Wingdings"/>
              </a:rPr>
              <a:t>Deflection under load </a:t>
            </a:r>
            <a:r>
              <a:rPr lang="en-US" dirty="0" smtClean="0">
                <a:sym typeface="Wingdings"/>
              </a:rPr>
              <a:t>&lt; 50 µm.</a:t>
            </a:r>
          </a:p>
          <a:p>
            <a:pPr algn="l"/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Contract has been signed with </a:t>
            </a:r>
            <a:r>
              <a:rPr lang="en-US" sz="1800" dirty="0" err="1" smtClean="0">
                <a:sym typeface="Wingdings"/>
              </a:rPr>
              <a:t>Nortemecanica</a:t>
            </a:r>
            <a:r>
              <a:rPr lang="en-US" sz="1800" dirty="0" smtClean="0">
                <a:sym typeface="Wingdings"/>
              </a:rPr>
              <a:t>, Spain.</a:t>
            </a:r>
          </a:p>
          <a:p>
            <a:pPr algn="l"/>
            <a:r>
              <a:rPr lang="en-US" sz="1800" dirty="0" smtClean="0">
                <a:sym typeface="Wingdings"/>
              </a:rPr>
              <a:t>  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  </a:t>
            </a:r>
            <a:r>
              <a:rPr lang="en-US" dirty="0" smtClean="0">
                <a:sym typeface="Wingdings"/>
              </a:rPr>
              <a:t>Prototype delivery expected by Feb. 2015. To be setup with magnets &amp; vacuum chamber</a:t>
            </a:r>
          </a:p>
          <a:p>
            <a:r>
              <a:rPr lang="en-US" dirty="0" smtClean="0">
                <a:sym typeface="Wingdings"/>
              </a:rPr>
              <a:t>       at CERN by March 2015 (SAT).</a:t>
            </a:r>
          </a:p>
          <a:p>
            <a:r>
              <a:rPr lang="en-US" dirty="0" smtClean="0">
                <a:sym typeface="Wingdings"/>
              </a:rPr>
              <a:t> </a:t>
            </a:r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Last batch to SESAME by May 2016.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</a:t>
            </a:r>
            <a:endParaRPr lang="en-US" sz="1800" dirty="0" smtClean="0">
              <a:sym typeface="Wingdings"/>
            </a:endParaRPr>
          </a:p>
        </p:txBody>
      </p:sp>
      <p:pic>
        <p:nvPicPr>
          <p:cNvPr id="7" name="Picture 2" descr="SR-GS-0010-A-V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2046" y="975058"/>
            <a:ext cx="8103228" cy="26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9600" y="1371600"/>
            <a:ext cx="30480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76800" y="914400"/>
            <a:ext cx="28956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106680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5.2m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01000" y="1066800"/>
            <a:ext cx="381000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1341" y="99060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0.9m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05800" y="1447800"/>
            <a:ext cx="0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5800" y="1871246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0.953m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152400"/>
            <a:ext cx="5687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SESAME Phase 1- Day 1 Beam Lines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1882095"/>
              </p:ext>
            </p:extLst>
          </p:nvPr>
        </p:nvGraphicFramePr>
        <p:xfrm>
          <a:off x="152401" y="1143000"/>
          <a:ext cx="8839199" cy="4857370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142999"/>
                <a:gridCol w="1524000"/>
                <a:gridCol w="3733800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Beamline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 Crystallography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14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 discussion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XAFS / XRF (BASEMA)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 – 30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Bending Magnet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Helmholtz-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Zentrum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 Dresden-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Rossendorf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/ESRF.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 New focusing  components.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ヒラギノ角ゴ ProN W3" charset="0"/>
                          <a:cs typeface="Times New Roman" pitchFamily="18" charset="0"/>
                          <a:sym typeface="Helvetica" charset="0"/>
                        </a:rPr>
                        <a:t> New hutch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Spectromicroscopy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(EMIRA)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 – 1 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Bending Magnet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Completely new beam 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Powder Diffraction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25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2.1T Wiggler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SLS (with source)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 X-ray, Vacuum Ultraviolet (VUV)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– 2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Ellipt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Polarizing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Completely new beam 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SAXS / WAXS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12 keV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Bending Magnet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Daresbury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Extreme Ultraviolet (EUV) Spectroscopy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200 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Bending Magnet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Daresbury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LURE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13641" y="152400"/>
            <a:ext cx="2048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68150" y="1204079"/>
            <a:ext cx="89835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   </a:t>
            </a:r>
            <a:r>
              <a:rPr lang="en-US" dirty="0" smtClean="0">
                <a:cs typeface="Times New Roman" pitchFamily="18" charset="0"/>
                <a:sym typeface="Wingdings"/>
              </a:rPr>
              <a:t>SESAME is an interregional 3</a:t>
            </a:r>
            <a:r>
              <a:rPr lang="en-US" baseline="30000" dirty="0" smtClean="0">
                <a:cs typeface="Times New Roman" pitchFamily="18" charset="0"/>
                <a:sym typeface="Wingdings"/>
              </a:rPr>
              <a:t>rd</a:t>
            </a:r>
            <a:r>
              <a:rPr lang="en-US" dirty="0" smtClean="0">
                <a:cs typeface="Times New Roman" pitchFamily="18" charset="0"/>
                <a:sym typeface="Wingdings"/>
              </a:rPr>
              <a:t> generation light </a:t>
            </a:r>
            <a:r>
              <a:rPr lang="en-US" sz="1800" dirty="0" smtClean="0">
                <a:cs typeface="Times New Roman" pitchFamily="18" charset="0"/>
                <a:sym typeface="Wingdings"/>
              </a:rPr>
              <a:t>source being constructed in Jordan</a:t>
            </a:r>
          </a:p>
          <a:p>
            <a:pPr algn="l"/>
            <a:r>
              <a:rPr lang="en-US" dirty="0" smtClean="0">
                <a:cs typeface="Times New Roman" pitchFamily="18" charset="0"/>
                <a:sym typeface="Wingdings"/>
              </a:rPr>
              <a:t>       </a:t>
            </a:r>
            <a:r>
              <a:rPr lang="en-US" sz="1800" dirty="0" smtClean="0">
                <a:cs typeface="Times New Roman" pitchFamily="18" charset="0"/>
                <a:sym typeface="Wingdings"/>
              </a:rPr>
              <a:t>  (</a:t>
            </a:r>
            <a:r>
              <a:rPr lang="en-US" sz="1800" i="1" dirty="0" smtClean="0">
                <a:cs typeface="Times New Roman" pitchFamily="18" charset="0"/>
                <a:sym typeface="Wingdings"/>
              </a:rPr>
              <a:t>in Allan, 30km west of Amman</a:t>
            </a:r>
            <a:r>
              <a:rPr lang="en-US" sz="1800" dirty="0" smtClean="0">
                <a:cs typeface="Times New Roman" pitchFamily="18" charset="0"/>
                <a:sym typeface="Wingdings"/>
              </a:rPr>
              <a:t>) and expected to serve the user community in </a:t>
            </a:r>
            <a:r>
              <a:rPr lang="en-US" dirty="0" smtClean="0">
                <a:cs typeface="Times New Roman" pitchFamily="18" charset="0"/>
                <a:sym typeface="Wingdings"/>
              </a:rPr>
              <a:t>the Middle</a:t>
            </a:r>
          </a:p>
          <a:p>
            <a:pPr algn="l"/>
            <a:r>
              <a:rPr lang="en-US" dirty="0" smtClean="0">
                <a:cs typeface="Times New Roman" pitchFamily="18" charset="0"/>
                <a:sym typeface="Wingdings"/>
              </a:rPr>
              <a:t>         East region.</a:t>
            </a:r>
            <a:endParaRPr lang="en-US" sz="1800" dirty="0" smtClean="0">
              <a:cs typeface="Times New Roman" pitchFamily="18" charset="0"/>
              <a:sym typeface="Wingdings"/>
            </a:endParaRPr>
          </a:p>
          <a:p>
            <a:pPr algn="l"/>
            <a:endParaRPr lang="en-US" sz="1800" dirty="0" smtClean="0">
              <a:cs typeface="Times New Roman" pitchFamily="18" charset="0"/>
            </a:endParaRPr>
          </a:p>
          <a:p>
            <a:pPr algn="l"/>
            <a:endParaRPr lang="en-US" sz="1800" dirty="0" smtClean="0">
              <a:cs typeface="Times New Roman" pitchFamily="18" charset="0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  <a:sym typeface="Wingdings"/>
              </a:rPr>
              <a:t>      </a:t>
            </a:r>
            <a:r>
              <a:rPr lang="en-US" dirty="0" smtClean="0">
                <a:cs typeface="Times New Roman" pitchFamily="18" charset="0"/>
                <a:sym typeface="Wingdings"/>
              </a:rPr>
              <a:t>SESAME machine composes:</a:t>
            </a:r>
          </a:p>
          <a:p>
            <a:r>
              <a:rPr lang="en-US" sz="1800" dirty="0" smtClean="0">
                <a:cs typeface="Times New Roman" pitchFamily="18" charset="0"/>
                <a:sym typeface="Wingdings"/>
              </a:rPr>
              <a:t>   </a:t>
            </a:r>
          </a:p>
          <a:p>
            <a:r>
              <a:rPr lang="en-US" dirty="0" smtClean="0">
                <a:solidFill>
                  <a:srgbClr val="FF33CC"/>
                </a:solidFill>
                <a:cs typeface="Times New Roman" pitchFamily="18" charset="0"/>
                <a:sym typeface="Wingdings"/>
              </a:rPr>
              <a:t>   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 </a:t>
            </a:r>
            <a:r>
              <a:rPr lang="fr-FR" dirty="0" smtClean="0">
                <a:sym typeface="Wingdings" pitchFamily="2" charset="2"/>
              </a:rPr>
              <a:t>BESSY I </a:t>
            </a:r>
            <a:r>
              <a:rPr lang="fr-FR" dirty="0" err="1" smtClean="0">
                <a:sym typeface="Wingdings" pitchFamily="2" charset="2"/>
              </a:rPr>
              <a:t>injector</a:t>
            </a:r>
            <a:r>
              <a:rPr lang="fr-FR" dirty="0" smtClean="0">
                <a:sym typeface="Wingdings" pitchFamily="2" charset="2"/>
              </a:rPr>
              <a:t> (22 MeV </a:t>
            </a:r>
            <a:r>
              <a:rPr lang="fr-FR" dirty="0" err="1" smtClean="0">
                <a:sym typeface="Wingdings" pitchFamily="2" charset="2"/>
              </a:rPr>
              <a:t>classical</a:t>
            </a:r>
            <a:r>
              <a:rPr lang="fr-FR" dirty="0" smtClean="0">
                <a:sym typeface="Wingdings" pitchFamily="2" charset="2"/>
              </a:rPr>
              <a:t> Microtron + 800 MeV Booster)</a:t>
            </a:r>
            <a:r>
              <a:rPr lang="en-US" sz="1800" dirty="0" smtClean="0">
                <a:cs typeface="Times New Roman" pitchFamily="18" charset="0"/>
                <a:sym typeface="Wingdings"/>
              </a:rPr>
              <a:t> </a:t>
            </a:r>
          </a:p>
          <a:p>
            <a:r>
              <a:rPr lang="en-US" dirty="0" smtClean="0">
                <a:cs typeface="Times New Roman" pitchFamily="18" charset="0"/>
                <a:sym typeface="Wingdings"/>
              </a:rPr>
              <a:t>       </a:t>
            </a:r>
          </a:p>
          <a:p>
            <a:r>
              <a:rPr lang="en-US" dirty="0" smtClean="0">
                <a:solidFill>
                  <a:srgbClr val="FF33CC"/>
                </a:solidFill>
                <a:cs typeface="Times New Roman" pitchFamily="18" charset="0"/>
                <a:sym typeface="Wingdings"/>
              </a:rPr>
              <a:t>    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 </a:t>
            </a:r>
            <a:r>
              <a:rPr lang="fr-FR" dirty="0" err="1" smtClean="0">
                <a:sym typeface="Wingdings" pitchFamily="2" charset="2"/>
              </a:rPr>
              <a:t>completely</a:t>
            </a:r>
            <a:r>
              <a:rPr lang="fr-FR" dirty="0" smtClean="0">
                <a:sym typeface="Wingdings" pitchFamily="2" charset="2"/>
              </a:rPr>
              <a:t> new 2.5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storage</a:t>
            </a:r>
            <a:r>
              <a:rPr lang="fr-FR" dirty="0" smtClean="0">
                <a:sym typeface="Wingdings" pitchFamily="2" charset="2"/>
              </a:rPr>
              <a:t> ring.</a:t>
            </a: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 </a:t>
            </a: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      </a:t>
            </a:r>
            <a:r>
              <a:rPr lang="fr-FR" dirty="0" smtClean="0">
                <a:sym typeface="Wingdings" pitchFamily="2" charset="2"/>
              </a:rPr>
              <a:t>mixture of </a:t>
            </a:r>
            <a:r>
              <a:rPr lang="fr-FR" dirty="0" err="1" smtClean="0">
                <a:sym typeface="Wingdings" pitchFamily="2" charset="2"/>
              </a:rPr>
              <a:t>donated</a:t>
            </a:r>
            <a:r>
              <a:rPr lang="fr-FR" dirty="0" smtClean="0">
                <a:sym typeface="Wingdings" pitchFamily="2" charset="2"/>
              </a:rPr>
              <a:t> ( by SLS, HZDR, LURE, </a:t>
            </a:r>
            <a:r>
              <a:rPr lang="fr-FR" dirty="0" err="1" smtClean="0">
                <a:sym typeface="Wingdings" pitchFamily="2" charset="2"/>
              </a:rPr>
              <a:t>Daresbury</a:t>
            </a:r>
            <a:r>
              <a:rPr lang="fr-FR" dirty="0" smtClean="0">
                <a:sym typeface="Wingdings" pitchFamily="2" charset="2"/>
              </a:rPr>
              <a:t>) and new </a:t>
            </a:r>
            <a:r>
              <a:rPr lang="fr-FR" dirty="0" err="1" smtClean="0">
                <a:sym typeface="Wingdings" pitchFamily="2" charset="2"/>
              </a:rPr>
              <a:t>beamlines</a:t>
            </a:r>
            <a:r>
              <a:rPr lang="fr-FR" dirty="0" smtClean="0">
                <a:sym typeface="Wingdings" pitchFamily="2" charset="2"/>
              </a:rPr>
              <a:t>.</a:t>
            </a:r>
            <a:endParaRPr lang="en-US" sz="1800" dirty="0" smtClean="0">
              <a:cs typeface="Times New Roman" pitchFamily="18" charset="0"/>
              <a:sym typeface="Wingdings"/>
            </a:endParaRPr>
          </a:p>
          <a:p>
            <a:pPr algn="l"/>
            <a:endParaRPr lang="en-US" sz="1800" dirty="0" smtClean="0">
              <a:cs typeface="Times New Roman" pitchFamily="18" charset="0"/>
              <a:sym typeface="Wingding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063" y="1287482"/>
            <a:ext cx="47787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</a:t>
            </a:r>
            <a:r>
              <a:rPr lang="en-US" dirty="0" smtClean="0">
                <a:sym typeface="Wingdings"/>
              </a:rPr>
              <a:t>  (</a:t>
            </a:r>
            <a:r>
              <a:rPr lang="en-US" i="1" dirty="0" smtClean="0">
                <a:sym typeface="Wingdings"/>
              </a:rPr>
              <a:t>BASEMA)  XAFS/ XRF beam line: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 </a:t>
            </a:r>
            <a:r>
              <a:rPr lang="en-US" dirty="0" smtClean="0">
                <a:sym typeface="Wingdings"/>
              </a:rPr>
              <a:t>CDR approved. </a:t>
            </a:r>
          </a:p>
          <a:p>
            <a:r>
              <a:rPr lang="en-US" dirty="0" smtClean="0">
                <a:solidFill>
                  <a:srgbClr val="FF33CC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</a:t>
            </a:r>
            <a:r>
              <a:rPr lang="en-US" dirty="0" smtClean="0">
                <a:sym typeface="Wingdings"/>
              </a:rPr>
              <a:t> Manual user documentation finished. </a:t>
            </a:r>
          </a:p>
          <a:p>
            <a:r>
              <a:rPr lang="en-US" dirty="0" smtClean="0">
                <a:solidFill>
                  <a:srgbClr val="FF33CC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 </a:t>
            </a:r>
            <a:r>
              <a:rPr lang="en-US" dirty="0" smtClean="0">
                <a:sym typeface="Wingdings"/>
              </a:rPr>
              <a:t>Installation to be started in 2015.</a:t>
            </a:r>
          </a:p>
          <a:p>
            <a:endParaRPr lang="en-US" dirty="0" smtClean="0">
              <a:solidFill>
                <a:srgbClr val="00B050"/>
              </a:solidFill>
              <a:sym typeface="Wingdings"/>
            </a:endParaRPr>
          </a:p>
          <a:p>
            <a:endParaRPr lang="en-US" dirty="0" smtClean="0">
              <a:solidFill>
                <a:srgbClr val="00B050"/>
              </a:solidFill>
              <a:sym typeface="Wingdings"/>
            </a:endParaRPr>
          </a:p>
          <a:p>
            <a:endParaRPr lang="en-US" dirty="0" smtClean="0">
              <a:solidFill>
                <a:srgbClr val="00B050"/>
              </a:solidFill>
              <a:sym typeface="Wingdings"/>
            </a:endParaRPr>
          </a:p>
          <a:p>
            <a:endParaRPr lang="en-US" dirty="0" smtClean="0">
              <a:solidFill>
                <a:srgbClr val="00B05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>
                <a:sym typeface="Wingdings"/>
              </a:rPr>
              <a:t>  (</a:t>
            </a:r>
            <a:r>
              <a:rPr lang="en-US" i="1" dirty="0" smtClean="0">
                <a:sym typeface="Wingdings"/>
              </a:rPr>
              <a:t>EMIRA) IR beam line:</a:t>
            </a:r>
          </a:p>
          <a:p>
            <a:endParaRPr lang="en-US" i="1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Collected from  main and edge dipole field.</a:t>
            </a:r>
          </a:p>
          <a:p>
            <a:r>
              <a:rPr lang="en-US" dirty="0" smtClean="0">
                <a:solidFill>
                  <a:srgbClr val="FF33CC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  </a:t>
            </a:r>
            <a:r>
              <a:rPr lang="en-US" dirty="0" smtClean="0">
                <a:sym typeface="Wingdings"/>
              </a:rPr>
              <a:t>Tendering process is being processed.  </a:t>
            </a:r>
          </a:p>
          <a:p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FF33CC"/>
                </a:solidFill>
                <a:sym typeface="Wingdings"/>
              </a:rPr>
              <a:t>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 Expected to be functional by mid 2016.</a:t>
            </a:r>
          </a:p>
          <a:p>
            <a:endParaRPr lang="en-US" sz="1800" dirty="0" smtClean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152400"/>
            <a:ext cx="5687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SESAME Phase 1- Day 1 Beam Lines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grpSp>
        <p:nvGrpSpPr>
          <p:cNvPr id="9" name="Groupe 248034"/>
          <p:cNvGrpSpPr>
            <a:grpSpLocks/>
          </p:cNvGrpSpPr>
          <p:nvPr/>
        </p:nvGrpSpPr>
        <p:grpSpPr bwMode="auto">
          <a:xfrm>
            <a:off x="4724400" y="3429000"/>
            <a:ext cx="4191000" cy="2971800"/>
            <a:chOff x="-2810" y="0"/>
            <a:chExt cx="54516" cy="35934"/>
          </a:xfrm>
        </p:grpSpPr>
        <p:grpSp>
          <p:nvGrpSpPr>
            <p:cNvPr id="10" name="Groupe 248035"/>
            <p:cNvGrpSpPr>
              <a:grpSpLocks/>
            </p:cNvGrpSpPr>
            <p:nvPr/>
          </p:nvGrpSpPr>
          <p:grpSpPr bwMode="auto">
            <a:xfrm>
              <a:off x="-2810" y="0"/>
              <a:ext cx="54516" cy="35934"/>
              <a:chOff x="-2810" y="0"/>
              <a:chExt cx="54519" cy="35939"/>
            </a:xfrm>
          </p:grpSpPr>
          <p:pic>
            <p:nvPicPr>
              <p:cNvPr id="13" name="Image 24803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1603" cy="35939"/>
              </a:xfrm>
              <a:prstGeom prst="rect">
                <a:avLst/>
              </a:prstGeom>
              <a:noFill/>
            </p:spPr>
          </p:pic>
          <p:sp>
            <p:nvSpPr>
              <p:cNvPr id="14" name="Zone de texte 248341"/>
              <p:cNvSpPr txBox="1">
                <a:spLocks noChangeArrowheads="1"/>
              </p:cNvSpPr>
              <p:nvPr/>
            </p:nvSpPr>
            <p:spPr bwMode="auto">
              <a:xfrm>
                <a:off x="-2810" y="8294"/>
                <a:ext cx="10503" cy="276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Dipole chamber</a:t>
                </a:r>
                <a:endParaRPr kumimoji="0" lang="en-GB" sz="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Zone de texte 248346"/>
              <p:cNvSpPr txBox="1">
                <a:spLocks noChangeArrowheads="1"/>
              </p:cNvSpPr>
              <p:nvPr/>
            </p:nvSpPr>
            <p:spPr bwMode="auto">
              <a:xfrm rot="-2922276">
                <a:off x="14908" y="27472"/>
                <a:ext cx="10973" cy="294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Protection wall</a:t>
                </a:r>
                <a:endParaRPr kumimoji="0" lang="en-GB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 de texte 248347"/>
              <p:cNvSpPr txBox="1">
                <a:spLocks noChangeArrowheads="1"/>
              </p:cNvSpPr>
              <p:nvPr/>
            </p:nvSpPr>
            <p:spPr bwMode="auto">
              <a:xfrm rot="1030857">
                <a:off x="28626" y="8990"/>
                <a:ext cx="11525" cy="25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Diamond window</a:t>
                </a:r>
                <a:endParaRPr kumimoji="0" lang="en-GB" sz="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Zone de texte 248349"/>
              <p:cNvSpPr txBox="1">
                <a:spLocks noChangeArrowheads="1"/>
              </p:cNvSpPr>
              <p:nvPr/>
            </p:nvSpPr>
            <p:spPr bwMode="auto">
              <a:xfrm rot="1030857">
                <a:off x="41522" y="21472"/>
                <a:ext cx="10187" cy="409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Experimental station</a:t>
                </a:r>
                <a:endParaRPr kumimoji="0" lang="en-GB" sz="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Zone de texte 248390"/>
            <p:cNvSpPr txBox="1">
              <a:spLocks noChangeArrowheads="1"/>
            </p:cNvSpPr>
            <p:nvPr/>
          </p:nvSpPr>
          <p:spPr bwMode="auto">
            <a:xfrm>
              <a:off x="27591" y="27034"/>
              <a:ext cx="8507" cy="30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Times New Roman" pitchFamily="18" charset="0"/>
                  <a:cs typeface="Arial" pitchFamily="34" charset="0"/>
                </a:rPr>
                <a:t>Branch 1</a:t>
              </a:r>
              <a:endParaRPr kumimoji="0" lang="en-GB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 de texte 248391"/>
            <p:cNvSpPr txBox="1">
              <a:spLocks noChangeArrowheads="1"/>
            </p:cNvSpPr>
            <p:nvPr/>
          </p:nvSpPr>
          <p:spPr bwMode="auto">
            <a:xfrm>
              <a:off x="39120" y="16936"/>
              <a:ext cx="9373" cy="30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Times New Roman" pitchFamily="18" charset="0"/>
                  <a:cs typeface="Arial" pitchFamily="34" charset="0"/>
                </a:rPr>
                <a:t>Branch 2</a:t>
              </a:r>
              <a:endParaRPr kumimoji="0" lang="en-GB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916488" y="990600"/>
            <a:ext cx="3998912" cy="2324100"/>
            <a:chOff x="0" y="0"/>
            <a:chExt cx="5192" cy="3264"/>
          </a:xfrm>
        </p:grpSpPr>
        <p:pic>
          <p:nvPicPr>
            <p:cNvPr id="19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881"/>
              <a:ext cx="5191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5192" cy="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9922" y="152400"/>
            <a:ext cx="4995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Ring Milestone Schedule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9779820"/>
              </p:ext>
            </p:extLst>
          </p:nvPr>
        </p:nvGraphicFramePr>
        <p:xfrm>
          <a:off x="914400" y="1391920"/>
          <a:ext cx="7620000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82619"/>
                <a:gridCol w="979581"/>
                <a:gridCol w="1828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Batch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Batch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Magnets (Dipole)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08.2013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02.2015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Power-supplies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05.2014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06.2015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Vacuum Chamber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01.2014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02.2015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05.2015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Girder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08.2014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02.2015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09.2015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05.2016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Cavities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05.2014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12.2015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05.2016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RF-Amplifier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10 -11.2014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33CC"/>
                          </a:solidFill>
                        </a:rPr>
                        <a:t>(SOLEIL - </a:t>
                      </a:r>
                      <a:r>
                        <a:rPr lang="en-US" sz="1200" dirty="0" err="1" smtClean="0">
                          <a:solidFill>
                            <a:srgbClr val="0033CC"/>
                          </a:solidFill>
                        </a:rPr>
                        <a:t>Sigmaphi</a:t>
                      </a:r>
                      <a:r>
                        <a:rPr lang="en-US" sz="1200" dirty="0" smtClean="0">
                          <a:solidFill>
                            <a:srgbClr val="0033CC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11.2015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33CC"/>
                          </a:solidFill>
                        </a:rPr>
                        <a:t>(SOLEIL &amp; </a:t>
                      </a:r>
                      <a:r>
                        <a:rPr lang="en-US" sz="1200" dirty="0" err="1" smtClean="0">
                          <a:solidFill>
                            <a:srgbClr val="0033CC"/>
                          </a:solidFill>
                        </a:rPr>
                        <a:t>Sigmaphi</a:t>
                      </a:r>
                      <a:r>
                        <a:rPr lang="en-US" sz="1200" dirty="0" smtClean="0">
                          <a:solidFill>
                            <a:srgbClr val="0033CC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08.2016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Sigmaphi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5345668"/>
            <a:ext cx="543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</a:t>
            </a:r>
            <a:r>
              <a:rPr lang="en-US" dirty="0" smtClean="0">
                <a:sym typeface="Wingdings"/>
              </a:rPr>
              <a:t>  </a:t>
            </a:r>
            <a:r>
              <a:rPr lang="en-US" b="1" i="1" dirty="0" smtClean="0">
                <a:sym typeface="Wingdings"/>
              </a:rPr>
              <a:t>Storage ring commissioning expected by 1</a:t>
            </a:r>
            <a:r>
              <a:rPr lang="en-US" b="1" i="1" baseline="30000" dirty="0" smtClean="0">
                <a:sym typeface="Wingdings"/>
              </a:rPr>
              <a:t>st</a:t>
            </a:r>
            <a:r>
              <a:rPr lang="en-US" b="1" i="1" dirty="0" smtClean="0">
                <a:sym typeface="Wingdings"/>
              </a:rPr>
              <a:t> of 2017.</a:t>
            </a:r>
            <a:endParaRPr lang="en-US" b="1" dirty="0" smtClean="0"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4600" y="2468940"/>
            <a:ext cx="39068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i="1" dirty="0">
                <a:latin typeface="Edwardian Script ITC" pitchFamily="66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018" y="152400"/>
            <a:ext cx="5084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Microtron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TL1 Commissioning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4618672"/>
            <a:ext cx="61643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  </a:t>
            </a:r>
            <a:r>
              <a:rPr lang="en-US" dirty="0" smtClean="0"/>
              <a:t>Full energy beam at </a:t>
            </a:r>
            <a:r>
              <a:rPr lang="en-US" dirty="0" err="1" smtClean="0"/>
              <a:t>Microtron</a:t>
            </a:r>
            <a:r>
              <a:rPr lang="en-US" dirty="0" smtClean="0"/>
              <a:t> exit (~22MeV) </a:t>
            </a:r>
            <a:r>
              <a:rPr lang="en-US" b="1" dirty="0" smtClean="0"/>
              <a:t>Nov. 28, 2011.</a:t>
            </a:r>
          </a:p>
          <a:p>
            <a:pPr algn="l"/>
            <a:endParaRPr lang="en-US" sz="1800" dirty="0" smtClean="0">
              <a:cs typeface="Times New Roman" pitchFamily="18" charset="0"/>
              <a:sym typeface="Wingdings"/>
            </a:endParaRPr>
          </a:p>
          <a:p>
            <a:pPr algn="l"/>
            <a:endParaRPr lang="en-US" sz="1800" dirty="0" smtClean="0">
              <a:cs typeface="Times New Roman" pitchFamily="18" charset="0"/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  </a:t>
            </a:r>
            <a:r>
              <a:rPr lang="en-US" dirty="0" smtClean="0"/>
              <a:t>Full energy beam at end of </a:t>
            </a:r>
            <a:r>
              <a:rPr lang="en-US" dirty="0" err="1" smtClean="0"/>
              <a:t>Microtron</a:t>
            </a:r>
            <a:r>
              <a:rPr lang="en-US" dirty="0" smtClean="0"/>
              <a:t>-Booster transfer line </a:t>
            </a:r>
          </a:p>
          <a:p>
            <a:r>
              <a:rPr lang="en-US" dirty="0" smtClean="0"/>
              <a:t>      (~22MeV) </a:t>
            </a:r>
            <a:r>
              <a:rPr lang="en-US" b="1" dirty="0" smtClean="0"/>
              <a:t>March 27, 2012.</a:t>
            </a:r>
            <a:endParaRPr lang="en-US" sz="1800" b="1" dirty="0" smtClean="0"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1528" y="991612"/>
            <a:ext cx="5525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/>
              <a:t>SESAME </a:t>
            </a:r>
            <a:r>
              <a:rPr lang="en-US" sz="1600" b="1" dirty="0" err="1"/>
              <a:t>Microtron</a:t>
            </a:r>
            <a:r>
              <a:rPr lang="en-US" sz="1600" b="1" dirty="0"/>
              <a:t> </a:t>
            </a:r>
            <a:r>
              <a:rPr lang="en-US" sz="1600" b="1" dirty="0" smtClean="0"/>
              <a:t>Main Parameters</a:t>
            </a:r>
            <a:endParaRPr lang="en-US" sz="1600" b="1" dirty="0"/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Extractable energy  </a:t>
            </a:r>
            <a:r>
              <a:rPr lang="en-US" sz="1600" b="1" dirty="0"/>
              <a:t>5.3-22.5MeV</a:t>
            </a:r>
          </a:p>
          <a:p>
            <a:pPr algn="l" rtl="0"/>
            <a:r>
              <a:rPr lang="en-US" sz="1600" dirty="0"/>
              <a:t>Extractable </a:t>
            </a:r>
            <a:r>
              <a:rPr lang="en-US" sz="1600" dirty="0" smtClean="0"/>
              <a:t>turns              10 – 42</a:t>
            </a:r>
            <a:endParaRPr lang="en-US" sz="1600" dirty="0"/>
          </a:p>
          <a:p>
            <a:pPr algn="l" rtl="0"/>
            <a:r>
              <a:rPr lang="en-US" sz="1600" dirty="0"/>
              <a:t>Energy gain / turn           535 </a:t>
            </a:r>
            <a:r>
              <a:rPr lang="en-US" sz="1600" dirty="0" err="1"/>
              <a:t>keV</a:t>
            </a:r>
            <a:endParaRPr lang="en-US" sz="1600" dirty="0"/>
          </a:p>
          <a:p>
            <a:pPr algn="l" rtl="0"/>
            <a:r>
              <a:rPr lang="en-US" sz="1600" dirty="0"/>
              <a:t>Energy spread(FWHM)     </a:t>
            </a:r>
            <a:r>
              <a:rPr lang="en-US" sz="1600" dirty="0" smtClean="0"/>
              <a:t>35keV </a:t>
            </a:r>
          </a:p>
          <a:p>
            <a:pPr algn="l" rtl="0"/>
            <a:r>
              <a:rPr lang="en-US" sz="1600" dirty="0" smtClean="0"/>
              <a:t>Magnetic field                  0.112T</a:t>
            </a:r>
          </a:p>
          <a:p>
            <a:pPr algn="l" rtl="0"/>
            <a:r>
              <a:rPr lang="en-US" sz="1600" dirty="0" smtClean="0"/>
              <a:t>Microwave frequency, power       3GHz, 2MW</a:t>
            </a:r>
            <a:endParaRPr lang="en-US" sz="1600" dirty="0"/>
          </a:p>
          <a:p>
            <a:pPr algn="l" rtl="0"/>
            <a:r>
              <a:rPr lang="en-US" sz="1600" dirty="0"/>
              <a:t>Pulse duration                        </a:t>
            </a:r>
            <a:r>
              <a:rPr lang="en-US" sz="1600" b="1" dirty="0"/>
              <a:t>2</a:t>
            </a:r>
            <a:r>
              <a:rPr lang="en-US" sz="1600" b="1" dirty="0">
                <a:sym typeface="Symbol" pitchFamily="18" charset="2"/>
              </a:rPr>
              <a:t>s</a:t>
            </a:r>
          </a:p>
          <a:p>
            <a:pPr algn="l" rtl="0"/>
            <a:r>
              <a:rPr lang="en-US" sz="1600" dirty="0">
                <a:sym typeface="Symbol" pitchFamily="18" charset="2"/>
              </a:rPr>
              <a:t>Beam </a:t>
            </a:r>
            <a:r>
              <a:rPr lang="en-US" sz="1600" dirty="0" smtClean="0">
                <a:sym typeface="Symbol" pitchFamily="18" charset="2"/>
              </a:rPr>
              <a:t>power    400kW at 21MeV</a:t>
            </a:r>
            <a:endParaRPr lang="en-US" sz="1600" dirty="0">
              <a:sym typeface="Symbol" pitchFamily="18" charset="2"/>
            </a:endParaRPr>
          </a:p>
          <a:p>
            <a:r>
              <a:rPr lang="en-US" sz="1600" dirty="0" smtClean="0">
                <a:sym typeface="Symbol" pitchFamily="18" charset="2"/>
              </a:rPr>
              <a:t>H-</a:t>
            </a:r>
            <a:r>
              <a:rPr lang="en-US" sz="1600" dirty="0" err="1" smtClean="0">
                <a:sym typeface="Symbol" pitchFamily="18" charset="2"/>
              </a:rPr>
              <a:t>emittance</a:t>
            </a:r>
            <a:r>
              <a:rPr lang="en-US" sz="1600" dirty="0" smtClean="0">
                <a:sym typeface="Symbol" pitchFamily="18" charset="2"/>
              </a:rPr>
              <a:t>           </a:t>
            </a:r>
            <a:r>
              <a:rPr lang="en-US" sz="1600" dirty="0">
                <a:sym typeface="Symbol" pitchFamily="18" charset="2"/>
              </a:rPr>
              <a:t>3.8 </a:t>
            </a:r>
            <a:r>
              <a:rPr lang="en-US" sz="1600" dirty="0" smtClean="0">
                <a:sym typeface="Symbol" pitchFamily="18" charset="2"/>
              </a:rPr>
              <a:t>m.rad (100% of the beam @ 21MeV)</a:t>
            </a:r>
            <a:endParaRPr lang="en-US" sz="1600" dirty="0">
              <a:sym typeface="Symbol" pitchFamily="18" charset="2"/>
            </a:endParaRPr>
          </a:p>
          <a:p>
            <a:r>
              <a:rPr lang="en-US" sz="1600" dirty="0" smtClean="0">
                <a:sym typeface="Symbol" pitchFamily="18" charset="2"/>
              </a:rPr>
              <a:t>V-</a:t>
            </a:r>
            <a:r>
              <a:rPr lang="en-US" sz="1600" dirty="0" err="1" smtClean="0">
                <a:sym typeface="Symbol" pitchFamily="18" charset="2"/>
              </a:rPr>
              <a:t>emittance</a:t>
            </a:r>
            <a:r>
              <a:rPr lang="en-US" sz="1600" dirty="0" smtClean="0">
                <a:sym typeface="Symbol" pitchFamily="18" charset="2"/>
              </a:rPr>
              <a:t>           </a:t>
            </a:r>
            <a:r>
              <a:rPr lang="en-US" sz="1600" dirty="0">
                <a:sym typeface="Symbol" pitchFamily="18" charset="2"/>
              </a:rPr>
              <a:t>12.8 </a:t>
            </a:r>
            <a:r>
              <a:rPr lang="en-US" sz="1600" dirty="0" smtClean="0">
                <a:sym typeface="Symbol" pitchFamily="18" charset="2"/>
              </a:rPr>
              <a:t>µm.rad (100% of the beam @ 21MeV)</a:t>
            </a:r>
            <a:endParaRPr lang="en-US" sz="16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819400" cy="3179614"/>
          </a:xfrm>
          <a:prstGeom prst="rect">
            <a:avLst/>
          </a:prstGeom>
          <a:noFill/>
        </p:spPr>
      </p:pic>
      <p:pic>
        <p:nvPicPr>
          <p:cNvPr id="16" name="Picture 19" descr="F:\work2011\microtron-work\Full Energy Comm\Sunday_27_11_11, Microtron Commissioning\P109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14800"/>
            <a:ext cx="1066800" cy="11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6858000" y="5334000"/>
            <a:ext cx="1524000" cy="1219200"/>
            <a:chOff x="3705577" y="4953000"/>
            <a:chExt cx="1552223" cy="1238250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771900" y="4953000"/>
              <a:ext cx="1485900" cy="1238250"/>
              <a:chOff x="4920" y="12693"/>
              <a:chExt cx="2340" cy="1950"/>
            </a:xfrm>
          </p:grpSpPr>
          <p:pic>
            <p:nvPicPr>
              <p:cNvPr id="28" name="Picture 4" descr="FullEnBeam-TL1-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20" y="12693"/>
                <a:ext cx="2340" cy="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" name="AutoShape 5"/>
              <p:cNvCxnSpPr>
                <a:cxnSpLocks noChangeShapeType="1"/>
              </p:cNvCxnSpPr>
              <p:nvPr/>
            </p:nvCxnSpPr>
            <p:spPr bwMode="auto">
              <a:xfrm>
                <a:off x="5385" y="13264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" name="AutoShape 6"/>
              <p:cNvCxnSpPr>
                <a:cxnSpLocks noChangeShapeType="1"/>
              </p:cNvCxnSpPr>
              <p:nvPr/>
            </p:nvCxnSpPr>
            <p:spPr bwMode="auto">
              <a:xfrm>
                <a:off x="5370" y="13849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1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6465" y="13505"/>
                <a:ext cx="0" cy="6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2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625" y="13520"/>
                <a:ext cx="0" cy="6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3705577" y="5386388"/>
              <a:ext cx="5461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3 mm</a:t>
              </a: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138613" y="5867400"/>
              <a:ext cx="6619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4.4 mm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pic>
        <p:nvPicPr>
          <p:cNvPr id="5" name="Picture 4" descr="SESAME-boo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7631" y="972457"/>
            <a:ext cx="6083969" cy="550454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152400"/>
            <a:ext cx="5075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Booster Commissioning Results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3578423"/>
            <a:ext cx="924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Booster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05800" y="4124980"/>
            <a:ext cx="795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/>
              <a:t>Transfer</a:t>
            </a:r>
          </a:p>
          <a:p>
            <a:pPr algn="l"/>
            <a:r>
              <a:rPr lang="en-US" sz="1400" b="1" dirty="0" smtClean="0"/>
              <a:t> line TL2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83454" y="1247001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/>
              <a:t>TL1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521277" y="1219200"/>
            <a:ext cx="936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err="1" smtClean="0"/>
              <a:t>Microtron</a:t>
            </a:r>
            <a:endParaRPr lang="en-US" sz="1400" b="1" dirty="0" smtClean="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1054656"/>
            <a:ext cx="277351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sz="1600" b="1" dirty="0" smtClean="0">
                <a:sym typeface="Wingdings"/>
              </a:rPr>
              <a:t>Main Booster parameters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Injection energy      </a:t>
            </a:r>
            <a:r>
              <a:rPr lang="en-US" sz="1600" b="1" dirty="0" smtClean="0">
                <a:sym typeface="Wingdings"/>
              </a:rPr>
              <a:t>20MeV</a:t>
            </a:r>
          </a:p>
          <a:p>
            <a:r>
              <a:rPr lang="en-US" sz="1600" dirty="0" smtClean="0">
                <a:sym typeface="Wingdings"/>
              </a:rPr>
              <a:t>Extraction energy    800MeV</a:t>
            </a:r>
          </a:p>
          <a:p>
            <a:r>
              <a:rPr lang="en-US" sz="1600" dirty="0" smtClean="0"/>
              <a:t>Circumference         38.4m</a:t>
            </a:r>
          </a:p>
          <a:p>
            <a:r>
              <a:rPr lang="en-US" sz="1600" dirty="0" smtClean="0"/>
              <a:t>H-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            300 nm.rad</a:t>
            </a:r>
          </a:p>
          <a:p>
            <a:r>
              <a:rPr lang="en-US" sz="1600" dirty="0" smtClean="0"/>
              <a:t>V-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            30 nm.rad</a:t>
            </a:r>
          </a:p>
          <a:p>
            <a:r>
              <a:rPr lang="en-US" sz="1600" dirty="0" smtClean="0"/>
              <a:t>Mom. com. factor   0.18</a:t>
            </a:r>
          </a:p>
          <a:p>
            <a:r>
              <a:rPr lang="en-US" sz="1600" dirty="0" smtClean="0"/>
              <a:t>RF frequency            500MHz</a:t>
            </a:r>
          </a:p>
          <a:p>
            <a:r>
              <a:rPr lang="en-US" sz="1600" dirty="0" smtClean="0"/>
              <a:t>RF max. power         2kW</a:t>
            </a:r>
          </a:p>
          <a:p>
            <a:r>
              <a:rPr lang="en-US" sz="1600" dirty="0" smtClean="0"/>
              <a:t>Operation freq.        1Hz</a:t>
            </a:r>
          </a:p>
          <a:p>
            <a:r>
              <a:rPr lang="en-US" sz="1600" dirty="0" smtClean="0"/>
              <a:t>Inj. kicker pulse     </a:t>
            </a:r>
            <a:r>
              <a:rPr lang="en-US" sz="1600" b="1" dirty="0" smtClean="0"/>
              <a:t>~ 4.5µs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16211"/>
            <a:ext cx="5975867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sz="1800" i="1" dirty="0" smtClean="0">
                <a:sym typeface="Wingdings"/>
              </a:rPr>
              <a:t>The first turn beam </a:t>
            </a:r>
            <a:r>
              <a:rPr lang="en-US" sz="1800" b="1" i="1" dirty="0" smtClean="0">
                <a:sym typeface="Wingdings"/>
              </a:rPr>
              <a:t>(July 15, 2014).</a:t>
            </a:r>
          </a:p>
          <a:p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i="1" dirty="0" smtClean="0">
                <a:sym typeface="Wingdings"/>
              </a:rPr>
              <a:t> No correctors </a:t>
            </a:r>
            <a:r>
              <a:rPr lang="en-US" dirty="0" smtClean="0">
                <a:sym typeface="Wingdings"/>
              </a:rPr>
              <a:t>are used.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                                              </a:t>
            </a:r>
            <a:endParaRPr lang="en-US" sz="1400" b="1" i="1" dirty="0" smtClean="0">
              <a:sym typeface="Wingdings"/>
            </a:endParaRPr>
          </a:p>
          <a:p>
            <a:pPr algn="l"/>
            <a:endParaRPr lang="en-US" sz="1400" b="1" i="1" dirty="0" smtClean="0">
              <a:solidFill>
                <a:srgbClr val="00B050"/>
              </a:solidFill>
              <a:sym typeface="Wingdings"/>
            </a:endParaRPr>
          </a:p>
          <a:p>
            <a:pPr algn="l"/>
            <a:endParaRPr lang="en-US" sz="1400" b="1" i="1" dirty="0" smtClean="0">
              <a:solidFill>
                <a:srgbClr val="00B050"/>
              </a:solidFill>
              <a:sym typeface="Wingdings"/>
            </a:endParaRP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i="1" dirty="0" smtClean="0">
                <a:sym typeface="Wingdings"/>
              </a:rPr>
              <a:t>Few turn beam </a:t>
            </a:r>
            <a:r>
              <a:rPr lang="en-US" b="1" i="1" dirty="0" smtClean="0">
                <a:sym typeface="Wingdings"/>
              </a:rPr>
              <a:t>(July 16, 2014). </a:t>
            </a:r>
          </a:p>
          <a:p>
            <a:r>
              <a:rPr lang="en-US" i="1" dirty="0" smtClean="0">
                <a:sym typeface="Wingdings"/>
              </a:rPr>
              <a:t>     </a:t>
            </a:r>
          </a:p>
          <a:p>
            <a:r>
              <a:rPr lang="en-US" i="1" dirty="0" smtClean="0">
                <a:solidFill>
                  <a:srgbClr val="FF33CC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i="1" dirty="0" smtClean="0">
                <a:sym typeface="Wingdings"/>
              </a:rPr>
              <a:t> No correctors </a:t>
            </a:r>
            <a:r>
              <a:rPr lang="en-US" sz="1800" dirty="0" smtClean="0">
                <a:sym typeface="Wingdings"/>
              </a:rPr>
              <a:t>are used.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using model values (</a:t>
            </a:r>
            <a:r>
              <a:rPr lang="en-US" sz="1600" b="1" dirty="0" smtClean="0">
                <a:sym typeface="Wingdings"/>
              </a:rPr>
              <a:t>QF= 2.83A, QD= -2.18A, Dipole= 24.96A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 </a:t>
            </a:r>
            <a:r>
              <a:rPr lang="fr-FR" dirty="0" err="1" smtClean="0">
                <a:sym typeface="Wingdings" pitchFamily="2" charset="2"/>
              </a:rPr>
              <a:t>Varying</a:t>
            </a:r>
            <a:r>
              <a:rPr lang="fr-FR" dirty="0" smtClean="0">
                <a:sym typeface="Wingdings" pitchFamily="2" charset="2"/>
              </a:rPr>
              <a:t> injection angle.</a:t>
            </a:r>
            <a:r>
              <a:rPr lang="en-US" dirty="0" smtClean="0">
                <a:sym typeface="Wingdings"/>
              </a:rPr>
              <a:t>     </a:t>
            </a: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</a:t>
            </a:r>
            <a:r>
              <a:rPr lang="en-US" dirty="0" smtClean="0">
                <a:sym typeface="Wingdings"/>
              </a:rPr>
              <a:t> optimizing amplitude and timing of injection kicker kick. </a:t>
            </a:r>
            <a:endParaRPr lang="en-US" sz="1800" dirty="0" smtClean="0">
              <a:sym typeface="Wingdings"/>
            </a:endParaRPr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</a:t>
            </a:r>
            <a:endParaRPr lang="en-US" dirty="0" smtClean="0">
              <a:sym typeface="Wingdings"/>
            </a:endParaRPr>
          </a:p>
          <a:p>
            <a:endParaRPr lang="en-US" sz="1800" dirty="0" smtClean="0">
              <a:sym typeface="Wingdings"/>
            </a:endParaRPr>
          </a:p>
          <a:p>
            <a:r>
              <a:rPr lang="en-US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i="1" dirty="0" smtClean="0">
                <a:sym typeface="Wingdings"/>
              </a:rPr>
              <a:t>Multi turn beam (thousands)  </a:t>
            </a:r>
            <a:r>
              <a:rPr lang="en-US" b="1" i="1" dirty="0" smtClean="0">
                <a:sym typeface="Wingdings"/>
              </a:rPr>
              <a:t>(July 17, 2014).</a:t>
            </a:r>
          </a:p>
          <a:p>
            <a:endParaRPr lang="en-US" sz="1800" b="1" dirty="0" smtClean="0"/>
          </a:p>
          <a:p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     </a:t>
            </a:r>
            <a:r>
              <a:rPr lang="en-US" i="1" dirty="0" smtClean="0">
                <a:sym typeface="Wingdings"/>
              </a:rPr>
              <a:t> Varying magnets current slightly from model values.</a:t>
            </a:r>
          </a:p>
          <a:p>
            <a:r>
              <a:rPr lang="en-US" sz="1800" b="1" i="1" dirty="0" smtClean="0"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i="1" dirty="0" smtClean="0">
                <a:sym typeface="Wingdings"/>
              </a:rPr>
              <a:t> Modifying slightly injection angle.</a:t>
            </a:r>
          </a:p>
          <a:p>
            <a:r>
              <a:rPr lang="en-US" dirty="0" smtClean="0">
                <a:sym typeface="Wingdings"/>
              </a:rPr>
              <a:t>     </a:t>
            </a:r>
            <a:r>
              <a:rPr lang="fr-FR" dirty="0" smtClean="0">
                <a:solidFill>
                  <a:srgbClr val="FF33CC"/>
                </a:solidFill>
                <a:sym typeface="Wingdings" pitchFamily="2" charset="2"/>
              </a:rPr>
              <a:t></a:t>
            </a:r>
            <a:r>
              <a:rPr lang="en-US" dirty="0" smtClean="0">
                <a:sym typeface="Wingdings"/>
              </a:rPr>
              <a:t> 0.2A in Corr. 3 enhanced the transmission substantially.</a:t>
            </a:r>
            <a:endParaRPr lang="en-US" sz="1800" b="1" dirty="0"/>
          </a:p>
        </p:txBody>
      </p:sp>
      <p:pic>
        <p:nvPicPr>
          <p:cNvPr id="7" name="Picture 6" descr="Picture 007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990600"/>
            <a:ext cx="1981200" cy="12065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1200" y="152400"/>
            <a:ext cx="5075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Booster Commissioning Results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multi-turn-FCT-16July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2514600"/>
            <a:ext cx="3200400" cy="1752600"/>
          </a:xfrm>
          <a:prstGeom prst="rect">
            <a:avLst/>
          </a:prstGeom>
        </p:spPr>
      </p:pic>
      <p:pic>
        <p:nvPicPr>
          <p:cNvPr id="14" name="Picture 13" descr="thousands-turns-FCT-17July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0" y="4572000"/>
            <a:ext cx="3200400" cy="1752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224135"/>
            <a:ext cx="433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Characterizing the DC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91" y="1149727"/>
            <a:ext cx="865846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   </a:t>
            </a:r>
            <a:r>
              <a:rPr lang="en-US" sz="2000" b="1" i="1" dirty="0" smtClean="0">
                <a:sym typeface="Wingdings"/>
              </a:rPr>
              <a:t>RF </a:t>
            </a:r>
            <a:r>
              <a:rPr lang="en-US" sz="2000" b="1" i="1" dirty="0" err="1" smtClean="0">
                <a:sym typeface="Wingdings"/>
              </a:rPr>
              <a:t>paramaters</a:t>
            </a:r>
            <a:endParaRPr lang="en-US" sz="2000" b="1" i="1" dirty="0" smtClean="0">
              <a:sym typeface="Wingdings"/>
            </a:endParaRPr>
          </a:p>
          <a:p>
            <a:pPr algn="l"/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 smtClean="0">
                <a:sym typeface="Wingdings"/>
              </a:rPr>
              <a:t>    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Varying RF phase had no noticeable effect on the beam current in the Booster.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  <a:sym typeface="Wingdings"/>
              </a:rPr>
              <a:t>    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dirty="0" smtClean="0">
                <a:sym typeface="Wingdings"/>
              </a:rPr>
              <a:t>T</a:t>
            </a:r>
            <a:r>
              <a:rPr lang="en-US" sz="1800" dirty="0" smtClean="0">
                <a:sym typeface="Wingdings"/>
              </a:rPr>
              <a:t>he theoretical RF frequency </a:t>
            </a:r>
            <a:r>
              <a:rPr lang="en-US" sz="1800" b="1" dirty="0" smtClean="0">
                <a:sym typeface="Wingdings"/>
              </a:rPr>
              <a:t>499.654MHz </a:t>
            </a:r>
            <a:r>
              <a:rPr lang="en-US" dirty="0" smtClean="0">
                <a:sym typeface="Wingdings"/>
              </a:rPr>
              <a:t>showed almost </a:t>
            </a:r>
            <a:r>
              <a:rPr lang="en-US" sz="1800" dirty="0" smtClean="0">
                <a:sym typeface="Wingdings"/>
              </a:rPr>
              <a:t>the best performance.</a:t>
            </a:r>
          </a:p>
          <a:p>
            <a:pPr algn="l"/>
            <a:r>
              <a:rPr lang="en-US" dirty="0" smtClean="0">
                <a:sym typeface="Wingdings"/>
              </a:rPr>
              <a:t>        </a:t>
            </a:r>
            <a:endParaRPr lang="en-US" sz="1800" i="1" dirty="0" smtClean="0">
              <a:solidFill>
                <a:srgbClr val="CC0099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 </a:t>
            </a:r>
            <a:r>
              <a:rPr lang="en-US" sz="1800" i="1" dirty="0" smtClean="0">
                <a:solidFill>
                  <a:srgbClr val="CC0099"/>
                </a:solidFill>
                <a:sym typeface="Wingdings"/>
              </a:rPr>
              <a:t>   </a:t>
            </a:r>
            <a:r>
              <a:rPr lang="en-US" sz="2000" b="1" i="1" dirty="0" smtClean="0">
                <a:sym typeface="Wingdings"/>
              </a:rPr>
              <a:t>Tune measurement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 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  <a:sym typeface="Wingdings"/>
              </a:rPr>
              <a:t>    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 </a:t>
            </a:r>
            <a:r>
              <a:rPr lang="en-US" sz="1800" dirty="0" smtClean="0">
                <a:sym typeface="Wingdings"/>
              </a:rPr>
              <a:t>Horizontal tune was measured easily using the beam injection oscillations.</a:t>
            </a:r>
          </a:p>
          <a:p>
            <a:r>
              <a:rPr lang="en-US" sz="1800" dirty="0" smtClean="0">
                <a:sym typeface="Wingdings"/>
              </a:rPr>
              <a:t>    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V</a:t>
            </a:r>
            <a:r>
              <a:rPr lang="en-US" sz="1800" dirty="0" smtClean="0">
                <a:sym typeface="Wingdings"/>
              </a:rPr>
              <a:t>ertical tune </a:t>
            </a:r>
            <a:r>
              <a:rPr lang="en-US" dirty="0" smtClean="0">
                <a:sym typeface="Wingdings"/>
              </a:rPr>
              <a:t>was measured by injecting the beam with vertical angle (</a:t>
            </a:r>
            <a:r>
              <a:rPr lang="en-US" i="1" dirty="0" smtClean="0">
                <a:sym typeface="Wingdings"/>
              </a:rPr>
              <a:t>shaker is not</a:t>
            </a:r>
          </a:p>
          <a:p>
            <a:r>
              <a:rPr lang="en-US" i="1" dirty="0" smtClean="0">
                <a:sym typeface="Wingdings"/>
              </a:rPr>
              <a:t>              ready yet</a:t>
            </a:r>
            <a:r>
              <a:rPr lang="en-US" dirty="0" smtClean="0">
                <a:sym typeface="Wingdings"/>
              </a:rPr>
              <a:t>).</a:t>
            </a:r>
            <a:endParaRPr lang="en-US" sz="1800" dirty="0" smtClean="0">
              <a:sym typeface="Wingdings"/>
            </a:endParaRPr>
          </a:p>
          <a:p>
            <a:pPr algn="l"/>
            <a:r>
              <a:rPr lang="en-US" dirty="0" smtClean="0">
                <a:sym typeface="Wingdings"/>
              </a:rPr>
              <a:t>        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 </a:t>
            </a:r>
            <a:r>
              <a:rPr lang="en-US" sz="1800" dirty="0" smtClean="0">
                <a:sym typeface="Wingdings"/>
              </a:rPr>
              <a:t> Three working points have been </a:t>
            </a:r>
            <a:r>
              <a:rPr lang="en-US" dirty="0" smtClean="0">
                <a:sym typeface="Wingdings"/>
              </a:rPr>
              <a:t>found</a:t>
            </a:r>
            <a:r>
              <a:rPr lang="en-US" sz="1800" dirty="0" smtClean="0">
                <a:sym typeface="Wingdings"/>
              </a:rPr>
              <a:t> as a result of scanning:</a:t>
            </a:r>
            <a:endParaRPr lang="en-US" sz="1800" i="1" dirty="0" smtClean="0">
              <a:sym typeface="Wingdings"/>
            </a:endParaRPr>
          </a:p>
          <a:p>
            <a:pPr algn="l"/>
            <a:r>
              <a:rPr lang="en-US" sz="1800" i="1" dirty="0" smtClean="0">
                <a:sym typeface="Wingdings"/>
              </a:rPr>
              <a:t>    </a:t>
            </a:r>
          </a:p>
          <a:p>
            <a:r>
              <a:rPr lang="en-US" i="1" dirty="0" smtClean="0">
                <a:sym typeface="Wingdings"/>
              </a:rPr>
              <a:t>              </a:t>
            </a:r>
            <a:r>
              <a:rPr lang="en-US" dirty="0" smtClean="0">
                <a:sym typeface="Wingdings"/>
              </a:rPr>
              <a:t>1-  (</a:t>
            </a:r>
            <a:r>
              <a:rPr lang="en-US" b="1" dirty="0" smtClean="0">
                <a:sym typeface="Wingdings"/>
              </a:rPr>
              <a:t>2.22, 1.31</a:t>
            </a:r>
            <a:r>
              <a:rPr lang="en-US" dirty="0" smtClean="0">
                <a:sym typeface="Wingdings"/>
              </a:rPr>
              <a:t>), a working point mentioned in BESSY documents.</a:t>
            </a:r>
          </a:p>
          <a:p>
            <a:r>
              <a:rPr lang="en-US" sz="1800" i="1" dirty="0" smtClean="0">
                <a:sym typeface="Wingdings"/>
              </a:rPr>
              <a:t>              </a:t>
            </a:r>
            <a:r>
              <a:rPr lang="en-US" sz="1800" dirty="0" smtClean="0">
                <a:sym typeface="Wingdings"/>
              </a:rPr>
              <a:t>2</a:t>
            </a:r>
            <a:r>
              <a:rPr lang="en-US" sz="1800" i="1" dirty="0" smtClean="0">
                <a:sym typeface="Wingdings"/>
              </a:rPr>
              <a:t>-  </a:t>
            </a:r>
            <a:r>
              <a:rPr lang="en-US" dirty="0" smtClean="0">
                <a:sym typeface="Wingdings"/>
              </a:rPr>
              <a:t>(</a:t>
            </a:r>
            <a:r>
              <a:rPr lang="en-US" b="1" dirty="0" smtClean="0">
                <a:sym typeface="Wingdings"/>
              </a:rPr>
              <a:t>2.22, 1.40</a:t>
            </a:r>
            <a:r>
              <a:rPr lang="en-US" dirty="0" smtClean="0">
                <a:sym typeface="Wingdings"/>
              </a:rPr>
              <a:t>) </a:t>
            </a:r>
          </a:p>
          <a:p>
            <a:r>
              <a:rPr lang="en-US" sz="1800" i="1" dirty="0" smtClean="0">
                <a:sym typeface="Wingdings"/>
              </a:rPr>
              <a:t>              </a:t>
            </a:r>
            <a:r>
              <a:rPr lang="en-US" sz="1800" dirty="0" smtClean="0">
                <a:sym typeface="Wingdings"/>
              </a:rPr>
              <a:t>3</a:t>
            </a:r>
            <a:r>
              <a:rPr lang="en-US" sz="1800" i="1" dirty="0" smtClean="0">
                <a:sym typeface="Wingdings"/>
              </a:rPr>
              <a:t>-  </a:t>
            </a:r>
            <a:r>
              <a:rPr lang="en-US" dirty="0" smtClean="0">
                <a:sym typeface="Wingdings"/>
              </a:rPr>
              <a:t>(</a:t>
            </a:r>
            <a:r>
              <a:rPr lang="en-US" b="1" dirty="0" smtClean="0">
                <a:sym typeface="Wingdings"/>
              </a:rPr>
              <a:t>2.28, 1.47</a:t>
            </a:r>
            <a:r>
              <a:rPr lang="en-US" dirty="0" smtClean="0">
                <a:sym typeface="Wingdings"/>
              </a:rPr>
              <a:t>) </a:t>
            </a: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pic>
        <p:nvPicPr>
          <p:cNvPr id="5" name="Picture 4" descr="qf-267A_qd-214A_26Au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1"/>
            <a:ext cx="3352800" cy="1752599"/>
          </a:xfrm>
          <a:prstGeom prst="rect">
            <a:avLst/>
          </a:prstGeom>
        </p:spPr>
      </p:pic>
      <p:pic>
        <p:nvPicPr>
          <p:cNvPr id="6" name="Picture 5" descr="ver-tun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2057400"/>
            <a:ext cx="25273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80827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</a:t>
            </a:r>
            <a:r>
              <a:rPr lang="en-US" sz="1800" dirty="0" smtClean="0">
                <a:sym typeface="Wingdings"/>
              </a:rPr>
              <a:t>1-  </a:t>
            </a:r>
            <a:r>
              <a:rPr lang="en-US" dirty="0" smtClean="0">
                <a:sym typeface="Wingdings"/>
              </a:rPr>
              <a:t>The point</a:t>
            </a:r>
            <a:r>
              <a:rPr lang="en-US" sz="1800" dirty="0" smtClean="0">
                <a:sym typeface="Wingdings"/>
              </a:rPr>
              <a:t> (</a:t>
            </a:r>
            <a:r>
              <a:rPr lang="en-US" sz="1800" b="1" dirty="0" smtClean="0">
                <a:sym typeface="Wingdings"/>
              </a:rPr>
              <a:t>2.22, 1.31</a:t>
            </a:r>
            <a:r>
              <a:rPr lang="en-US" sz="1800" dirty="0" smtClean="0">
                <a:sym typeface="Wingdings"/>
              </a:rPr>
              <a:t>) obtained for (</a:t>
            </a:r>
            <a:r>
              <a:rPr lang="en-US" sz="1800" b="1" dirty="0" smtClean="0">
                <a:sym typeface="Wingdings"/>
              </a:rPr>
              <a:t>QF = 2.67A</a:t>
            </a:r>
            <a:r>
              <a:rPr lang="en-US" sz="1800" dirty="0" smtClean="0">
                <a:sym typeface="Wingdings"/>
              </a:rPr>
              <a:t>,</a:t>
            </a:r>
            <a:r>
              <a:rPr lang="en-US" sz="1800" b="1" dirty="0" smtClean="0">
                <a:sym typeface="Wingdings"/>
              </a:rPr>
              <a:t> QD = 2.14A)</a:t>
            </a:r>
          </a:p>
          <a:p>
            <a:pPr algn="l"/>
            <a:r>
              <a:rPr lang="en-US" sz="1800" b="1" dirty="0" smtClean="0">
                <a:sym typeface="Wingdings"/>
              </a:rPr>
              <a:t>               </a:t>
            </a:r>
            <a:r>
              <a:rPr lang="en-US" sz="1800" dirty="0" smtClean="0">
                <a:sym typeface="Wingdings"/>
              </a:rPr>
              <a:t>(corresponding </a:t>
            </a:r>
            <a:r>
              <a:rPr lang="en-US" i="1" dirty="0" smtClean="0">
                <a:sym typeface="Wingdings"/>
              </a:rPr>
              <a:t>model values are</a:t>
            </a:r>
            <a:r>
              <a:rPr lang="en-US" sz="1800" i="1" dirty="0" smtClean="0">
                <a:sym typeface="Wingdings"/>
              </a:rPr>
              <a:t> QF = 2.83A, QD = 2.18A</a:t>
            </a:r>
            <a:r>
              <a:rPr lang="en-US" sz="1800" dirty="0" smtClean="0">
                <a:sym typeface="Wingdings"/>
              </a:rPr>
              <a:t>). 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          It has low beam current transmission &amp; low beam lifetime as shown by DCCT.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  </a:t>
            </a: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                                                                                                         </a:t>
            </a:r>
            <a:r>
              <a:rPr lang="en-US" sz="1100" b="1" i="1" dirty="0" smtClean="0">
                <a:solidFill>
                  <a:schemeClr val="bg1"/>
                </a:solidFill>
                <a:sym typeface="Wingdings"/>
              </a:rPr>
              <a:t>DCCT signal</a:t>
            </a:r>
          </a:p>
          <a:p>
            <a:pPr algn="l"/>
            <a:endParaRPr lang="en-US" sz="1800" b="1" i="1" dirty="0" smtClean="0">
              <a:solidFill>
                <a:srgbClr val="FF0000"/>
              </a:solidFill>
              <a:sym typeface="Wingdings"/>
            </a:endParaRPr>
          </a:p>
          <a:p>
            <a:pPr algn="l"/>
            <a:endParaRPr lang="en-US" sz="1800" b="1" i="1" dirty="0" smtClean="0">
              <a:solidFill>
                <a:srgbClr val="FF0000"/>
              </a:solidFill>
              <a:sym typeface="Wingdings"/>
            </a:endParaRPr>
          </a:p>
          <a:p>
            <a:pPr algn="l"/>
            <a:endParaRPr lang="en-US" sz="1800" b="1" i="1" dirty="0" smtClean="0">
              <a:solidFill>
                <a:srgbClr val="FF0000"/>
              </a:solidFill>
              <a:sym typeface="Wingdings"/>
            </a:endParaRPr>
          </a:p>
          <a:p>
            <a:pPr algn="l"/>
            <a:endParaRPr lang="en-US" sz="1800" b="1" i="1" dirty="0" smtClean="0">
              <a:solidFill>
                <a:srgbClr val="FF0000"/>
              </a:solidFill>
              <a:sym typeface="Wingdings"/>
            </a:endParaRPr>
          </a:p>
          <a:p>
            <a:pPr algn="l"/>
            <a:endParaRPr lang="en-US" sz="1800" b="1" i="1" dirty="0" smtClean="0">
              <a:solidFill>
                <a:srgbClr val="FF0000"/>
              </a:solidFill>
              <a:sym typeface="Wingdings"/>
            </a:endParaRPr>
          </a:p>
          <a:p>
            <a:pPr algn="l"/>
            <a:endParaRPr lang="en-US" sz="1800" dirty="0" smtClean="0">
              <a:solidFill>
                <a:srgbClr val="CC0099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  </a:t>
            </a:r>
            <a:r>
              <a:rPr lang="en-US" sz="1800" dirty="0" smtClean="0">
                <a:sym typeface="Wingdings"/>
              </a:rPr>
              <a:t>2-  The point (</a:t>
            </a:r>
            <a:r>
              <a:rPr lang="en-US" sz="1800" b="1" dirty="0" smtClean="0">
                <a:sym typeface="Wingdings"/>
              </a:rPr>
              <a:t>2.22, 1.4</a:t>
            </a:r>
            <a:r>
              <a:rPr lang="en-US" sz="1800" dirty="0" smtClean="0">
                <a:sym typeface="Wingdings"/>
              </a:rPr>
              <a:t>) obtained for (</a:t>
            </a:r>
            <a:r>
              <a:rPr lang="en-US" sz="1800" b="1" dirty="0" smtClean="0">
                <a:sym typeface="Wingdings"/>
              </a:rPr>
              <a:t>QF = 2.68A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b="1" dirty="0" smtClean="0">
                <a:sym typeface="Wingdings"/>
              </a:rPr>
              <a:t>QD = 2.27A)</a:t>
            </a:r>
            <a:r>
              <a:rPr lang="en-US" sz="1800" dirty="0" smtClean="0">
                <a:sym typeface="Wingdings"/>
              </a:rPr>
              <a:t>.</a:t>
            </a:r>
            <a:r>
              <a:rPr lang="en-US" sz="1800" b="1" i="1" dirty="0" smtClean="0">
                <a:sym typeface="Wingdings"/>
              </a:rPr>
              <a:t> </a:t>
            </a:r>
          </a:p>
          <a:p>
            <a:pPr algn="l"/>
            <a:r>
              <a:rPr lang="en-US" sz="1800" b="1" i="1" dirty="0" smtClean="0">
                <a:sym typeface="Wingdings"/>
              </a:rPr>
              <a:t>                     It realizes better transmission with beam lifetime ~ 100ms.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	</a:t>
            </a:r>
            <a:endParaRPr lang="en-US" sz="1800" i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57483" y="152400"/>
            <a:ext cx="433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Characterizing the DC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or-tun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299" y="2057401"/>
            <a:ext cx="2171701" cy="1752599"/>
          </a:xfrm>
          <a:prstGeom prst="rect">
            <a:avLst/>
          </a:prstGeom>
        </p:spPr>
      </p:pic>
      <p:pic>
        <p:nvPicPr>
          <p:cNvPr id="10" name="Picture 9" descr="qf-268a_qd-227a_tunx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724400"/>
            <a:ext cx="2176272" cy="1676400"/>
          </a:xfrm>
          <a:prstGeom prst="rect">
            <a:avLst/>
          </a:prstGeom>
        </p:spPr>
      </p:pic>
      <p:pic>
        <p:nvPicPr>
          <p:cNvPr id="11" name="Picture 10" descr="Screenshot-2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6164" y="4724400"/>
            <a:ext cx="2421636" cy="1676399"/>
          </a:xfrm>
          <a:prstGeom prst="rect">
            <a:avLst/>
          </a:prstGeom>
        </p:spPr>
      </p:pic>
      <p:pic>
        <p:nvPicPr>
          <p:cNvPr id="12" name="Picture 11" descr="qf-268A_qd-227A-26Au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0200" y="4724400"/>
            <a:ext cx="3429000" cy="1683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7483" y="152400"/>
            <a:ext cx="433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Characterizing the DC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9905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  </a:t>
            </a:r>
            <a:r>
              <a:rPr lang="en-US" sz="1800" dirty="0" smtClean="0">
                <a:sym typeface="Wingdings"/>
              </a:rPr>
              <a:t>3-  The point (</a:t>
            </a:r>
            <a:r>
              <a:rPr lang="en-US" sz="1800" b="1" dirty="0" smtClean="0">
                <a:sym typeface="Wingdings"/>
              </a:rPr>
              <a:t>2.28, 1.47</a:t>
            </a:r>
            <a:r>
              <a:rPr lang="en-US" sz="1800" dirty="0" smtClean="0">
                <a:sym typeface="Wingdings"/>
              </a:rPr>
              <a:t>) for (</a:t>
            </a:r>
            <a:r>
              <a:rPr lang="en-US" sz="1800" b="1" dirty="0" smtClean="0">
                <a:sym typeface="Wingdings"/>
              </a:rPr>
              <a:t>QF = 2.77A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b="1" dirty="0" smtClean="0">
                <a:sym typeface="Wingdings"/>
              </a:rPr>
              <a:t>QD = 2.47A)</a:t>
            </a:r>
            <a:r>
              <a:rPr lang="en-US" sz="1800" dirty="0" smtClean="0">
                <a:sym typeface="Wingdings"/>
              </a:rPr>
              <a:t>.</a:t>
            </a:r>
            <a:r>
              <a:rPr lang="en-US" sz="1800" b="1" i="1" dirty="0" smtClean="0">
                <a:sym typeface="Wingdings"/>
              </a:rPr>
              <a:t> </a:t>
            </a:r>
          </a:p>
          <a:p>
            <a:pPr algn="l"/>
            <a:r>
              <a:rPr lang="en-US" sz="1800" b="1" i="1" dirty="0" smtClean="0">
                <a:sym typeface="Wingdings"/>
              </a:rPr>
              <a:t>                     It realizes good transmission with the best beam lifetime ~ 150ms.</a:t>
            </a: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endParaRPr lang="en-US" sz="1800" b="1" i="1" dirty="0" smtClean="0">
              <a:sym typeface="Wingdings"/>
            </a:endParaRPr>
          </a:p>
          <a:p>
            <a:pPr algn="l"/>
            <a:r>
              <a:rPr lang="en-US" sz="1800" i="1" dirty="0" smtClean="0">
                <a:sym typeface="Wingdings"/>
              </a:rPr>
              <a:t> </a:t>
            </a:r>
            <a:r>
              <a:rPr lang="en-US" sz="1800" i="1" dirty="0" smtClean="0">
                <a:solidFill>
                  <a:srgbClr val="CC0099"/>
                </a:solidFill>
                <a:sym typeface="Wingdings"/>
              </a:rPr>
              <a:t>Theoretical beam lifetime @20MeV is ~ 150ms </a:t>
            </a:r>
            <a:r>
              <a:rPr lang="en-US" sz="1800" b="1" i="1" dirty="0" smtClean="0">
                <a:solidFill>
                  <a:srgbClr val="CC0099"/>
                </a:solidFill>
                <a:sym typeface="Wingdings"/>
              </a:rPr>
              <a:t>if the Booster average pressure is 5e-7 mbar</a:t>
            </a:r>
            <a:r>
              <a:rPr lang="en-US" sz="1800" i="1" dirty="0" smtClean="0">
                <a:solidFill>
                  <a:srgbClr val="CC0099"/>
                </a:solidFill>
                <a:sym typeface="Wingdings"/>
              </a:rPr>
              <a:t>. </a:t>
            </a: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 </a:t>
            </a:r>
            <a:r>
              <a:rPr lang="en-US" sz="1800" i="1" dirty="0" smtClean="0">
                <a:solidFill>
                  <a:srgbClr val="CC0099"/>
                </a:solidFill>
                <a:sym typeface="Wingdings"/>
              </a:rPr>
              <a:t>   </a:t>
            </a:r>
            <a:r>
              <a:rPr lang="en-US" sz="1800" b="1" i="1" dirty="0" err="1" smtClean="0">
                <a:sym typeface="Wingdings"/>
              </a:rPr>
              <a:t>Betatron</a:t>
            </a:r>
            <a:r>
              <a:rPr lang="en-US" sz="1800" b="1" i="1" dirty="0" smtClean="0">
                <a:sym typeface="Wingdings"/>
              </a:rPr>
              <a:t> function measurement </a:t>
            </a: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  </a:t>
            </a:r>
            <a:r>
              <a:rPr lang="en-US" sz="1800" dirty="0" smtClean="0">
                <a:sym typeface="Wingdings"/>
              </a:rPr>
              <a:t>Measure </a:t>
            </a:r>
            <a:r>
              <a:rPr lang="en-US" sz="1800" dirty="0" smtClean="0">
                <a:sym typeface="Symbol"/>
              </a:rPr>
              <a:t></a:t>
            </a:r>
            <a:r>
              <a:rPr lang="en-US" sz="1800" dirty="0" err="1" smtClean="0">
                <a:sym typeface="Symbol"/>
              </a:rPr>
              <a:t>Q</a:t>
            </a:r>
            <a:r>
              <a:rPr lang="en-US" sz="1800" baseline="-25000" dirty="0" err="1" smtClean="0">
                <a:sym typeface="Symbol"/>
              </a:rPr>
              <a:t>x</a:t>
            </a:r>
            <a:r>
              <a:rPr lang="en-US" sz="1800" dirty="0" smtClean="0">
                <a:sym typeface="Symbol"/>
              </a:rPr>
              <a:t> versus 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sym typeface="Symbol"/>
              </a:rPr>
              <a:t>QF</a:t>
            </a:r>
            <a:r>
              <a:rPr lang="en-US" sz="1800" dirty="0" smtClean="0">
                <a:sym typeface="Symbol"/>
              </a:rPr>
              <a:t> and 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sym typeface="Symbol"/>
              </a:rPr>
              <a:t>QD</a:t>
            </a:r>
            <a:r>
              <a:rPr lang="en-US" sz="1800" dirty="0" smtClean="0">
                <a:sym typeface="Symbol"/>
              </a:rPr>
              <a:t>.</a:t>
            </a:r>
          </a:p>
          <a:p>
            <a:pPr algn="l"/>
            <a:endParaRPr lang="en-US" sz="1800" dirty="0" smtClean="0">
              <a:sym typeface="Symbol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  </a:t>
            </a:r>
            <a:r>
              <a:rPr lang="en-US" sz="1800" dirty="0" smtClean="0">
                <a:sym typeface="Wingdings"/>
              </a:rPr>
              <a:t>use the formula                                   ,  N: number of family </a:t>
            </a:r>
            <a:r>
              <a:rPr lang="en-US" sz="1800" dirty="0" err="1" smtClean="0">
                <a:sym typeface="Wingdings"/>
              </a:rPr>
              <a:t>quadrupoles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dirty="0" err="1" smtClean="0">
                <a:sym typeface="Wingdings"/>
              </a:rPr>
              <a:t>L</a:t>
            </a:r>
            <a:r>
              <a:rPr lang="en-US" sz="1800" baseline="-25000" dirty="0" err="1" smtClean="0">
                <a:sym typeface="Wingdings"/>
              </a:rPr>
              <a:t>q</a:t>
            </a:r>
            <a:r>
              <a:rPr lang="en-US" sz="1800" dirty="0" smtClean="0">
                <a:sym typeface="Wingdings"/>
              </a:rPr>
              <a:t> = 0.256m.</a:t>
            </a: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             	 </a:t>
            </a:r>
            <a:r>
              <a:rPr lang="en-US" sz="1800" b="1" dirty="0" smtClean="0">
                <a:sym typeface="Wingdings"/>
              </a:rPr>
              <a:t>&lt; </a:t>
            </a:r>
            <a:r>
              <a:rPr lang="en-US" sz="1800" b="1" dirty="0" smtClean="0">
                <a:sym typeface="Symbol"/>
              </a:rPr>
              <a:t></a:t>
            </a:r>
            <a:r>
              <a:rPr lang="en-US" sz="1800" b="1" baseline="-25000" dirty="0" smtClean="0">
                <a:sym typeface="Symbol"/>
              </a:rPr>
              <a:t>x</a:t>
            </a:r>
            <a:r>
              <a:rPr lang="en-US" sz="1800" b="1" dirty="0" smtClean="0">
                <a:sym typeface="Wingdings"/>
              </a:rPr>
              <a:t> &gt; = 4.65m </a:t>
            </a:r>
            <a:r>
              <a:rPr lang="en-US" b="1" dirty="0" smtClean="0">
                <a:sym typeface="Wingdings"/>
              </a:rPr>
              <a:t>@</a:t>
            </a:r>
            <a:r>
              <a:rPr lang="en-US" sz="1800" b="1" dirty="0" smtClean="0">
                <a:sym typeface="Wingdings"/>
              </a:rPr>
              <a:t> QF  </a:t>
            </a:r>
            <a:r>
              <a:rPr lang="en-US" sz="1800" dirty="0" smtClean="0">
                <a:sym typeface="Wingdings"/>
              </a:rPr>
              <a:t>(theoretical value is 5.3m) .</a:t>
            </a: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	</a:t>
            </a:r>
            <a:r>
              <a:rPr lang="en-US" sz="1800" b="1" dirty="0" smtClean="0">
                <a:sym typeface="Wingdings"/>
              </a:rPr>
              <a:t> 	 &lt; </a:t>
            </a:r>
            <a:r>
              <a:rPr lang="en-US" sz="1800" b="1" dirty="0" smtClean="0">
                <a:sym typeface="Symbol"/>
              </a:rPr>
              <a:t></a:t>
            </a:r>
            <a:r>
              <a:rPr lang="en-US" sz="1800" b="1" baseline="-25000" dirty="0" smtClean="0">
                <a:sym typeface="Symbol"/>
              </a:rPr>
              <a:t>x</a:t>
            </a:r>
            <a:r>
              <a:rPr lang="en-US" sz="1800" b="1" dirty="0" smtClean="0">
                <a:sym typeface="Wingdings"/>
              </a:rPr>
              <a:t> &gt; = 0.94m </a:t>
            </a:r>
            <a:r>
              <a:rPr lang="en-US" b="1" dirty="0" smtClean="0">
                <a:sym typeface="Wingdings"/>
              </a:rPr>
              <a:t>@</a:t>
            </a:r>
            <a:r>
              <a:rPr lang="en-US" sz="1800" b="1" dirty="0" smtClean="0">
                <a:sym typeface="Wingdings"/>
              </a:rPr>
              <a:t> QD </a:t>
            </a:r>
            <a:r>
              <a:rPr lang="en-US" sz="1800" dirty="0" smtClean="0">
                <a:sym typeface="Wingdings"/>
              </a:rPr>
              <a:t>(theoretical value is 1.12m) .</a:t>
            </a:r>
            <a:endParaRPr lang="en-US" sz="1800" i="1" dirty="0"/>
          </a:p>
        </p:txBody>
      </p:sp>
      <p:pic>
        <p:nvPicPr>
          <p:cNvPr id="7" name="Picture 6" descr="Screenshot-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28" y="1600200"/>
            <a:ext cx="2404872" cy="1835277"/>
          </a:xfrm>
          <a:prstGeom prst="rect">
            <a:avLst/>
          </a:prstGeom>
        </p:spPr>
      </p:pic>
      <p:pic>
        <p:nvPicPr>
          <p:cNvPr id="8" name="Picture 7" descr="Screenshot-7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6464" y="1600200"/>
            <a:ext cx="2650236" cy="1835277"/>
          </a:xfrm>
          <a:prstGeom prst="rect">
            <a:avLst/>
          </a:prstGeom>
        </p:spPr>
      </p:pic>
      <p:pic>
        <p:nvPicPr>
          <p:cNvPr id="9" name="Picture 8" descr="qf-277A_qd-247A_26A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3700" y="1600200"/>
            <a:ext cx="3505200" cy="18288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181600"/>
            <a:ext cx="1652239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SAME-Leg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1337501" cy="64619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7483" y="152400"/>
            <a:ext cx="433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Characterizing the DC Mode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04079"/>
            <a:ext cx="69383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</a:t>
            </a:r>
            <a:r>
              <a:rPr lang="en-US" sz="1800" i="1" dirty="0" smtClean="0">
                <a:solidFill>
                  <a:srgbClr val="CC0099"/>
                </a:solidFill>
                <a:sym typeface="Wingdings"/>
              </a:rPr>
              <a:t>   </a:t>
            </a:r>
            <a:r>
              <a:rPr lang="en-US" sz="1800" b="1" i="1" dirty="0" smtClean="0">
                <a:sym typeface="Wingdings"/>
              </a:rPr>
              <a:t>Dispersion function measurement </a:t>
            </a: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  </a:t>
            </a:r>
            <a:r>
              <a:rPr lang="en-US" sz="1800" dirty="0" smtClean="0">
                <a:sym typeface="Wingdings"/>
              </a:rPr>
              <a:t>Measure orbit position </a:t>
            </a:r>
            <a:r>
              <a:rPr lang="en-US" sz="1800" dirty="0" smtClean="0">
                <a:sym typeface="Symbol"/>
              </a:rPr>
              <a:t></a:t>
            </a:r>
            <a:r>
              <a:rPr lang="en-US" sz="1800" i="1" dirty="0" smtClean="0">
                <a:sym typeface="Symbol"/>
              </a:rPr>
              <a:t>x</a:t>
            </a:r>
            <a:r>
              <a:rPr lang="en-US" sz="1800" dirty="0" smtClean="0">
                <a:sym typeface="Symbol"/>
              </a:rPr>
              <a:t> for RF frequency </a:t>
            </a:r>
            <a:r>
              <a:rPr lang="en-US" sz="1800" i="1" dirty="0" err="1" smtClean="0">
                <a:sym typeface="Symbol"/>
              </a:rPr>
              <a:t>f</a:t>
            </a:r>
            <a:r>
              <a:rPr lang="en-US" sz="1800" i="1" baseline="-25000" dirty="0" err="1" smtClean="0">
                <a:sym typeface="Symbol"/>
              </a:rPr>
              <a:t>RF</a:t>
            </a:r>
            <a:r>
              <a:rPr lang="en-US" sz="1800" dirty="0" smtClean="0">
                <a:sym typeface="Symbol"/>
              </a:rPr>
              <a:t>. </a:t>
            </a:r>
          </a:p>
          <a:p>
            <a:r>
              <a:rPr lang="en-US" sz="1800" dirty="0" smtClean="0">
                <a:sym typeface="Symbol"/>
              </a:rPr>
              <a:t>             BPM1 showed </a:t>
            </a:r>
            <a:r>
              <a:rPr lang="en-US" sz="1800" i="1" dirty="0" smtClean="0">
                <a:sym typeface="Symbol"/>
              </a:rPr>
              <a:t>x</a:t>
            </a:r>
            <a:r>
              <a:rPr lang="en-US" sz="1800" dirty="0" smtClean="0">
                <a:sym typeface="Symbol"/>
              </a:rPr>
              <a:t> = 2.3 mm for </a:t>
            </a:r>
            <a:r>
              <a:rPr lang="en-US" sz="1800" i="1" dirty="0" err="1" smtClean="0">
                <a:sym typeface="Symbol"/>
              </a:rPr>
              <a:t>f</a:t>
            </a:r>
            <a:r>
              <a:rPr lang="en-US" sz="1800" i="1" baseline="-25000" dirty="0" err="1" smtClean="0">
                <a:sym typeface="Symbol"/>
              </a:rPr>
              <a:t>RF</a:t>
            </a:r>
            <a:r>
              <a:rPr lang="en-US" sz="1800" dirty="0" smtClean="0">
                <a:sym typeface="Symbol"/>
              </a:rPr>
              <a:t>  = -100 kHz. </a:t>
            </a:r>
          </a:p>
          <a:p>
            <a:pPr algn="l"/>
            <a:endParaRPr lang="en-US" sz="1800" dirty="0" smtClean="0">
              <a:sym typeface="Symbol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  </a:t>
            </a:r>
            <a:r>
              <a:rPr lang="en-US" sz="1800" dirty="0" smtClean="0">
                <a:sym typeface="Wingdings"/>
              </a:rPr>
              <a:t>using the formula                                    , and theoretical </a:t>
            </a:r>
            <a:r>
              <a:rPr lang="en-US" sz="1800" dirty="0" smtClean="0">
                <a:sym typeface="Symbol"/>
              </a:rPr>
              <a:t></a:t>
            </a:r>
            <a:r>
              <a:rPr lang="en-US" sz="1800" baseline="-25000" dirty="0" smtClean="0">
                <a:sym typeface="Symbol"/>
              </a:rPr>
              <a:t>c</a:t>
            </a:r>
            <a:r>
              <a:rPr lang="en-US" sz="1800" dirty="0" smtClean="0">
                <a:sym typeface="Symbol"/>
              </a:rPr>
              <a:t> = 0.18</a:t>
            </a:r>
            <a:r>
              <a:rPr lang="en-US" sz="1800" dirty="0" smtClean="0">
                <a:sym typeface="Wingdings"/>
              </a:rPr>
              <a:t>.</a:t>
            </a:r>
          </a:p>
          <a:p>
            <a:pPr algn="l"/>
            <a:endParaRPr lang="en-US" sz="1800" dirty="0" smtClean="0">
              <a:solidFill>
                <a:srgbClr val="00B050"/>
              </a:solidFill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                     	</a:t>
            </a:r>
            <a:r>
              <a:rPr lang="en-US" sz="1800" b="1" i="1" dirty="0" smtClean="0">
                <a:sym typeface="Symbol"/>
              </a:rPr>
              <a:t></a:t>
            </a:r>
            <a:r>
              <a:rPr lang="en-US" sz="1800" b="1" i="1" baseline="-25000" dirty="0" smtClean="0">
                <a:sym typeface="Symbol"/>
              </a:rPr>
              <a:t>x</a:t>
            </a:r>
            <a:r>
              <a:rPr lang="en-US" sz="1800" b="1" dirty="0" smtClean="0">
                <a:sym typeface="Symbol"/>
              </a:rPr>
              <a:t> = 2.06m  </a:t>
            </a:r>
            <a:r>
              <a:rPr lang="en-US" sz="1800" dirty="0" smtClean="0">
                <a:sym typeface="Symbol"/>
              </a:rPr>
              <a:t>(theoretical dispersion = 1.6m)</a:t>
            </a:r>
          </a:p>
          <a:p>
            <a:pPr algn="l"/>
            <a:endParaRPr lang="en-US" sz="1800" i="1" dirty="0" smtClean="0">
              <a:sym typeface="Symbol"/>
            </a:endParaRPr>
          </a:p>
          <a:p>
            <a:pPr algn="l"/>
            <a:r>
              <a:rPr lang="en-US" sz="1800" dirty="0" smtClean="0">
                <a:solidFill>
                  <a:srgbClr val="CC0099"/>
                </a:solidFill>
                <a:sym typeface="Wingdings"/>
              </a:rPr>
              <a:t> </a:t>
            </a:r>
            <a:endParaRPr lang="en-US" sz="1800" i="1" dirty="0" smtClean="0">
              <a:sym typeface="Wingdings"/>
            </a:endParaRPr>
          </a:p>
          <a:p>
            <a:pPr algn="l"/>
            <a:endParaRPr lang="en-US" sz="18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400" y="2407693"/>
            <a:ext cx="1676400" cy="4879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477000"/>
            <a:ext cx="401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Attal</a:t>
            </a:r>
            <a:r>
              <a:rPr lang="en-US" sz="1400" dirty="0" smtClean="0"/>
              <a:t>, XXII ESLS Workshop, ESRF, Nov. 25-26, 2014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6D12-0CEB-43BF-B86A-453EC14B47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4497" y="4507468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The fluctuating beam was always a prominent source of measurement error.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	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2167</Words>
  <Application>Microsoft Office PowerPoint</Application>
  <PresentationFormat>On-screen Show (4:3)</PresentationFormat>
  <Paragraphs>425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\</dc:creator>
  <cp:lastModifiedBy>\</cp:lastModifiedBy>
  <cp:revision>207</cp:revision>
  <dcterms:created xsi:type="dcterms:W3CDTF">2014-09-24T11:42:27Z</dcterms:created>
  <dcterms:modified xsi:type="dcterms:W3CDTF">2014-11-25T06:38:57Z</dcterms:modified>
</cp:coreProperties>
</file>